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88" r:id="rId7"/>
    <p:sldId id="293" r:id="rId8"/>
    <p:sldId id="265" r:id="rId9"/>
    <p:sldId id="263" r:id="rId10"/>
    <p:sldId id="266" r:id="rId11"/>
    <p:sldId id="262" r:id="rId12"/>
    <p:sldId id="261" r:id="rId13"/>
    <p:sldId id="260" r:id="rId14"/>
    <p:sldId id="267" r:id="rId15"/>
    <p:sldId id="276" r:id="rId16"/>
    <p:sldId id="269" r:id="rId17"/>
    <p:sldId id="289" r:id="rId18"/>
    <p:sldId id="290" r:id="rId19"/>
    <p:sldId id="291" r:id="rId20"/>
    <p:sldId id="292" r:id="rId21"/>
    <p:sldId id="295" r:id="rId22"/>
    <p:sldId id="294" r:id="rId23"/>
    <p:sldId id="286" r:id="rId24"/>
    <p:sldId id="25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ago Carpanese" initials="TC" lastIdx="1" clrIdx="0">
    <p:extLst>
      <p:ext uri="{19B8F6BF-5375-455C-9EA6-DF929625EA0E}">
        <p15:presenceInfo xmlns:p15="http://schemas.microsoft.com/office/powerpoint/2012/main" userId="b2d02ede3a15d2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70D85-F803-438B-9F9A-4D99D431271C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pt-BR"/>
        </a:p>
      </dgm:t>
    </dgm:pt>
    <dgm:pt modelId="{24277DFF-1B2C-44F0-AB0E-44AF5FF67F8D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JHipster</a:t>
          </a:r>
        </a:p>
      </dgm:t>
    </dgm:pt>
    <dgm:pt modelId="{8236685B-CEBE-4CDE-A7D9-974F7D545232}" type="parTrans" cxnId="{A507CE03-1613-44C5-B8D9-8112CCA39543}">
      <dgm:prSet/>
      <dgm:spPr/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B6364BD-EF38-4269-A3D0-54B0C1ECEC1F}" type="sibTrans" cxnId="{A507CE03-1613-44C5-B8D9-8112CCA39543}">
      <dgm:prSet/>
      <dgm:spPr/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FF9406-A11E-46F3-B2A7-1DB033E2CCFB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Módulos</a:t>
          </a:r>
        </a:p>
      </dgm:t>
    </dgm:pt>
    <dgm:pt modelId="{A3BC3B00-9586-42A7-AC69-3FFBAB7653EE}" type="parTrans" cxnId="{39135A1E-73B6-4AF6-B31C-305BBC8E1711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66CF5C-DA3A-43EC-8E9A-9097875F7857}" type="sibTrans" cxnId="{39135A1E-73B6-4AF6-B31C-305BBC8E1711}">
      <dgm:prSet/>
      <dgm:spPr/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E0C3462-FCB8-4693-B1FC-7EB48AC43439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JDL</a:t>
          </a:r>
          <a:endParaRPr lang="pt-BR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F505D40-DF62-4E82-B450-BA67C196ED77}" type="parTrans" cxnId="{992ED581-474F-40AD-A5CB-BCFA255C14E8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482013-FC4C-4B25-BCA8-11F6C29AC7B9}" type="sibTrans" cxnId="{992ED581-474F-40AD-A5CB-BCFA255C14E8}">
      <dgm:prSet/>
      <dgm:spPr/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1B975C-D724-4DB4-93B3-A0F59339A1E7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JHipster APP</a:t>
          </a:r>
        </a:p>
      </dgm:t>
    </dgm:pt>
    <dgm:pt modelId="{9843663A-449B-4217-9628-8642CE642124}" type="parTrans" cxnId="{8834A588-C80E-4754-841D-538567F71590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9F6CEF-E943-4218-8602-0AB4C6AD8F66}" type="sibTrans" cxnId="{8834A588-C80E-4754-841D-538567F71590}">
      <dgm:prSet/>
      <dgm:spPr/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27FD312-6248-40FC-9508-3EE1375E0003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</a:t>
          </a:r>
          <a:endParaRPr lang="pt-BR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62B6D97-5E0A-406B-88A3-30A8816A000B}" type="parTrans" cxnId="{A6AA02B8-7AA9-4C3A-B08E-3892BF9F15BA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EF1FADA-55B6-42A6-94F5-33770698668E}" type="sibTrans" cxnId="{A6AA02B8-7AA9-4C3A-B08E-3892BF9F15BA}">
      <dgm:prSet/>
      <dgm:spPr/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058122-53D0-49E9-8870-94E15AC91DC2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Console</a:t>
          </a:r>
        </a:p>
      </dgm:t>
    </dgm:pt>
    <dgm:pt modelId="{6711B3D6-8892-4E87-AFC3-67142763BE67}" type="parTrans" cxnId="{1DF6CAA3-7F09-490F-B5B3-7EB2023D9E7C}">
      <dgm:prSet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E92DB22-9A8D-4B6A-9C12-28AF9D410FBC}" type="sibTrans" cxnId="{1DF6CAA3-7F09-490F-B5B3-7EB2023D9E7C}">
      <dgm:prSet/>
      <dgm:spPr/>
      <dgm:t>
        <a:bodyPr/>
        <a:lstStyle/>
        <a:p>
          <a:endParaRPr lang="pt-BR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78029B1-221E-463F-BA31-07641DB0B5F3}" type="pres">
      <dgm:prSet presAssocID="{64770D85-F803-438B-9F9A-4D99D431271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3CDF9D4-AE79-4438-AD13-DC3DF9F2FA18}" type="pres">
      <dgm:prSet presAssocID="{24277DFF-1B2C-44F0-AB0E-44AF5FF67F8D}" presName="centerShape" presStyleLbl="node0" presStyleIdx="0" presStyleCnt="1" custScaleX="124784" custScaleY="124784"/>
      <dgm:spPr/>
    </dgm:pt>
    <dgm:pt modelId="{16B4F6B5-B406-400E-8ED8-E3E7B300D383}" type="pres">
      <dgm:prSet presAssocID="{A3BC3B00-9586-42A7-AC69-3FFBAB7653EE}" presName="parTrans" presStyleLbl="sibTrans2D1" presStyleIdx="0" presStyleCnt="5"/>
      <dgm:spPr/>
    </dgm:pt>
    <dgm:pt modelId="{33427E89-7660-4F6B-9947-438D0B0CFFEE}" type="pres">
      <dgm:prSet presAssocID="{A3BC3B00-9586-42A7-AC69-3FFBAB7653EE}" presName="connectorText" presStyleLbl="sibTrans2D1" presStyleIdx="0" presStyleCnt="5"/>
      <dgm:spPr/>
    </dgm:pt>
    <dgm:pt modelId="{A09BF5C5-107F-45D6-81DD-6399B31BD737}" type="pres">
      <dgm:prSet presAssocID="{55FF9406-A11E-46F3-B2A7-1DB033E2CCFB}" presName="node" presStyleLbl="node1" presStyleIdx="0" presStyleCnt="5">
        <dgm:presLayoutVars>
          <dgm:bulletEnabled val="1"/>
        </dgm:presLayoutVars>
      </dgm:prSet>
      <dgm:spPr/>
    </dgm:pt>
    <dgm:pt modelId="{E8CCF747-40D9-48FD-9EC5-D555BAC150B0}" type="pres">
      <dgm:prSet presAssocID="{0F505D40-DF62-4E82-B450-BA67C196ED77}" presName="parTrans" presStyleLbl="sibTrans2D1" presStyleIdx="1" presStyleCnt="5"/>
      <dgm:spPr/>
    </dgm:pt>
    <dgm:pt modelId="{65924729-8BBF-486B-9270-B14CE185C44E}" type="pres">
      <dgm:prSet presAssocID="{0F505D40-DF62-4E82-B450-BA67C196ED77}" presName="connectorText" presStyleLbl="sibTrans2D1" presStyleIdx="1" presStyleCnt="5"/>
      <dgm:spPr/>
    </dgm:pt>
    <dgm:pt modelId="{9A20AECE-9701-4575-B58A-DC97B478D767}" type="pres">
      <dgm:prSet presAssocID="{BE0C3462-FCB8-4693-B1FC-7EB48AC43439}" presName="node" presStyleLbl="node1" presStyleIdx="1" presStyleCnt="5">
        <dgm:presLayoutVars>
          <dgm:bulletEnabled val="1"/>
        </dgm:presLayoutVars>
      </dgm:prSet>
      <dgm:spPr/>
    </dgm:pt>
    <dgm:pt modelId="{AC61F211-692C-4749-900A-570822748A5B}" type="pres">
      <dgm:prSet presAssocID="{9843663A-449B-4217-9628-8642CE642124}" presName="parTrans" presStyleLbl="sibTrans2D1" presStyleIdx="2" presStyleCnt="5"/>
      <dgm:spPr/>
    </dgm:pt>
    <dgm:pt modelId="{CA79947E-C749-47B0-8D9C-304FEA6FF13F}" type="pres">
      <dgm:prSet presAssocID="{9843663A-449B-4217-9628-8642CE642124}" presName="connectorText" presStyleLbl="sibTrans2D1" presStyleIdx="2" presStyleCnt="5"/>
      <dgm:spPr/>
    </dgm:pt>
    <dgm:pt modelId="{9A1C31EA-88B0-42F8-B835-9C8E63C244B3}" type="pres">
      <dgm:prSet presAssocID="{021B975C-D724-4DB4-93B3-A0F59339A1E7}" presName="node" presStyleLbl="node1" presStyleIdx="2" presStyleCnt="5">
        <dgm:presLayoutVars>
          <dgm:bulletEnabled val="1"/>
        </dgm:presLayoutVars>
      </dgm:prSet>
      <dgm:spPr/>
    </dgm:pt>
    <dgm:pt modelId="{924E404B-FCF4-4BF3-9236-AE4C5157AA16}" type="pres">
      <dgm:prSet presAssocID="{662B6D97-5E0A-406B-88A3-30A8816A000B}" presName="parTrans" presStyleLbl="sibTrans2D1" presStyleIdx="3" presStyleCnt="5"/>
      <dgm:spPr/>
    </dgm:pt>
    <dgm:pt modelId="{528E5C44-958F-4D6E-AED8-D470FF3DBDE1}" type="pres">
      <dgm:prSet presAssocID="{662B6D97-5E0A-406B-88A3-30A8816A000B}" presName="connectorText" presStyleLbl="sibTrans2D1" presStyleIdx="3" presStyleCnt="5"/>
      <dgm:spPr/>
    </dgm:pt>
    <dgm:pt modelId="{13F92C90-1418-4239-8A77-25CF7FB5E416}" type="pres">
      <dgm:prSet presAssocID="{227FD312-6248-40FC-9508-3EE1375E0003}" presName="node" presStyleLbl="node1" presStyleIdx="3" presStyleCnt="5">
        <dgm:presLayoutVars>
          <dgm:bulletEnabled val="1"/>
        </dgm:presLayoutVars>
      </dgm:prSet>
      <dgm:spPr/>
    </dgm:pt>
    <dgm:pt modelId="{028DB41E-1335-4434-8F4A-09F257E43E73}" type="pres">
      <dgm:prSet presAssocID="{6711B3D6-8892-4E87-AFC3-67142763BE67}" presName="parTrans" presStyleLbl="sibTrans2D1" presStyleIdx="4" presStyleCnt="5"/>
      <dgm:spPr/>
    </dgm:pt>
    <dgm:pt modelId="{E4ED2C8A-C7B5-4AA6-9239-4B9F8B29670C}" type="pres">
      <dgm:prSet presAssocID="{6711B3D6-8892-4E87-AFC3-67142763BE67}" presName="connectorText" presStyleLbl="sibTrans2D1" presStyleIdx="4" presStyleCnt="5"/>
      <dgm:spPr/>
    </dgm:pt>
    <dgm:pt modelId="{BDA09B88-6986-406C-A3C6-66230EB2D323}" type="pres">
      <dgm:prSet presAssocID="{E0058122-53D0-49E9-8870-94E15AC91DC2}" presName="node" presStyleLbl="node1" presStyleIdx="4" presStyleCnt="5">
        <dgm:presLayoutVars>
          <dgm:bulletEnabled val="1"/>
        </dgm:presLayoutVars>
      </dgm:prSet>
      <dgm:spPr/>
    </dgm:pt>
  </dgm:ptLst>
  <dgm:cxnLst>
    <dgm:cxn modelId="{A507CE03-1613-44C5-B8D9-8112CCA39543}" srcId="{64770D85-F803-438B-9F9A-4D99D431271C}" destId="{24277DFF-1B2C-44F0-AB0E-44AF5FF67F8D}" srcOrd="0" destOrd="0" parTransId="{8236685B-CEBE-4CDE-A7D9-974F7D545232}" sibTransId="{1B6364BD-EF38-4269-A3D0-54B0C1ECEC1F}"/>
    <dgm:cxn modelId="{04FC2807-0AE3-459C-8A60-E5F9C0C09DB7}" type="presOf" srcId="{0F505D40-DF62-4E82-B450-BA67C196ED77}" destId="{65924729-8BBF-486B-9270-B14CE185C44E}" srcOrd="1" destOrd="0" presId="urn:microsoft.com/office/officeart/2005/8/layout/radial5"/>
    <dgm:cxn modelId="{F4E14F16-16E8-42AB-A90C-6B903F117057}" type="presOf" srcId="{A3BC3B00-9586-42A7-AC69-3FFBAB7653EE}" destId="{16B4F6B5-B406-400E-8ED8-E3E7B300D383}" srcOrd="0" destOrd="0" presId="urn:microsoft.com/office/officeart/2005/8/layout/radial5"/>
    <dgm:cxn modelId="{4521481D-1259-4AB3-87DA-C2CB7D493C16}" type="presOf" srcId="{55FF9406-A11E-46F3-B2A7-1DB033E2CCFB}" destId="{A09BF5C5-107F-45D6-81DD-6399B31BD737}" srcOrd="0" destOrd="0" presId="urn:microsoft.com/office/officeart/2005/8/layout/radial5"/>
    <dgm:cxn modelId="{39135A1E-73B6-4AF6-B31C-305BBC8E1711}" srcId="{24277DFF-1B2C-44F0-AB0E-44AF5FF67F8D}" destId="{55FF9406-A11E-46F3-B2A7-1DB033E2CCFB}" srcOrd="0" destOrd="0" parTransId="{A3BC3B00-9586-42A7-AC69-3FFBAB7653EE}" sibTransId="{B466CF5C-DA3A-43EC-8E9A-9097875F7857}"/>
    <dgm:cxn modelId="{65DE4333-1029-4030-B8A1-BC44D83749F4}" type="presOf" srcId="{A3BC3B00-9586-42A7-AC69-3FFBAB7653EE}" destId="{33427E89-7660-4F6B-9947-438D0B0CFFEE}" srcOrd="1" destOrd="0" presId="urn:microsoft.com/office/officeart/2005/8/layout/radial5"/>
    <dgm:cxn modelId="{6CFDAF66-A9F3-4E55-AF56-42C7D81DF006}" type="presOf" srcId="{BE0C3462-FCB8-4693-B1FC-7EB48AC43439}" destId="{9A20AECE-9701-4575-B58A-DC97B478D767}" srcOrd="0" destOrd="0" presId="urn:microsoft.com/office/officeart/2005/8/layout/radial5"/>
    <dgm:cxn modelId="{259DA649-E49B-4806-8F6F-98E0307B2820}" type="presOf" srcId="{E0058122-53D0-49E9-8870-94E15AC91DC2}" destId="{BDA09B88-6986-406C-A3C6-66230EB2D323}" srcOrd="0" destOrd="0" presId="urn:microsoft.com/office/officeart/2005/8/layout/radial5"/>
    <dgm:cxn modelId="{B5BAE26E-E66A-4B25-A793-53E04202C118}" type="presOf" srcId="{6711B3D6-8892-4E87-AFC3-67142763BE67}" destId="{028DB41E-1335-4434-8F4A-09F257E43E73}" srcOrd="0" destOrd="0" presId="urn:microsoft.com/office/officeart/2005/8/layout/radial5"/>
    <dgm:cxn modelId="{2B3B0455-6BF7-49E0-844D-37F5196E5286}" type="presOf" srcId="{9843663A-449B-4217-9628-8642CE642124}" destId="{CA79947E-C749-47B0-8D9C-304FEA6FF13F}" srcOrd="1" destOrd="0" presId="urn:microsoft.com/office/officeart/2005/8/layout/radial5"/>
    <dgm:cxn modelId="{56FCE576-1C66-4171-8DEA-4AFF00B4DF0E}" type="presOf" srcId="{6711B3D6-8892-4E87-AFC3-67142763BE67}" destId="{E4ED2C8A-C7B5-4AA6-9239-4B9F8B29670C}" srcOrd="1" destOrd="0" presId="urn:microsoft.com/office/officeart/2005/8/layout/radial5"/>
    <dgm:cxn modelId="{3E70D07A-8D1F-46B2-AEE3-62BFBBDA1EE8}" type="presOf" srcId="{227FD312-6248-40FC-9508-3EE1375E0003}" destId="{13F92C90-1418-4239-8A77-25CF7FB5E416}" srcOrd="0" destOrd="0" presId="urn:microsoft.com/office/officeart/2005/8/layout/radial5"/>
    <dgm:cxn modelId="{992ED581-474F-40AD-A5CB-BCFA255C14E8}" srcId="{24277DFF-1B2C-44F0-AB0E-44AF5FF67F8D}" destId="{BE0C3462-FCB8-4693-B1FC-7EB48AC43439}" srcOrd="1" destOrd="0" parTransId="{0F505D40-DF62-4E82-B450-BA67C196ED77}" sibTransId="{43482013-FC4C-4B25-BCA8-11F6C29AC7B9}"/>
    <dgm:cxn modelId="{8834A588-C80E-4754-841D-538567F71590}" srcId="{24277DFF-1B2C-44F0-AB0E-44AF5FF67F8D}" destId="{021B975C-D724-4DB4-93B3-A0F59339A1E7}" srcOrd="2" destOrd="0" parTransId="{9843663A-449B-4217-9628-8642CE642124}" sibTransId="{D29F6CEF-E943-4218-8602-0AB4C6AD8F66}"/>
    <dgm:cxn modelId="{93A9239C-8A75-44FD-B721-3A4A4AE8AE37}" type="presOf" srcId="{24277DFF-1B2C-44F0-AB0E-44AF5FF67F8D}" destId="{83CDF9D4-AE79-4438-AD13-DC3DF9F2FA18}" srcOrd="0" destOrd="0" presId="urn:microsoft.com/office/officeart/2005/8/layout/radial5"/>
    <dgm:cxn modelId="{1DF6CAA3-7F09-490F-B5B3-7EB2023D9E7C}" srcId="{24277DFF-1B2C-44F0-AB0E-44AF5FF67F8D}" destId="{E0058122-53D0-49E9-8870-94E15AC91DC2}" srcOrd="4" destOrd="0" parTransId="{6711B3D6-8892-4E87-AFC3-67142763BE67}" sibTransId="{2E92DB22-9A8D-4B6A-9C12-28AF9D410FBC}"/>
    <dgm:cxn modelId="{C0DB3AA5-939A-42CE-A688-7DEDCA7FF7EC}" type="presOf" srcId="{662B6D97-5E0A-406B-88A3-30A8816A000B}" destId="{924E404B-FCF4-4BF3-9236-AE4C5157AA16}" srcOrd="0" destOrd="0" presId="urn:microsoft.com/office/officeart/2005/8/layout/radial5"/>
    <dgm:cxn modelId="{91C367B7-4B45-43A2-9B83-5A3F74B26DFB}" type="presOf" srcId="{0F505D40-DF62-4E82-B450-BA67C196ED77}" destId="{E8CCF747-40D9-48FD-9EC5-D555BAC150B0}" srcOrd="0" destOrd="0" presId="urn:microsoft.com/office/officeart/2005/8/layout/radial5"/>
    <dgm:cxn modelId="{A6AA02B8-7AA9-4C3A-B08E-3892BF9F15BA}" srcId="{24277DFF-1B2C-44F0-AB0E-44AF5FF67F8D}" destId="{227FD312-6248-40FC-9508-3EE1375E0003}" srcOrd="3" destOrd="0" parTransId="{662B6D97-5E0A-406B-88A3-30A8816A000B}" sibTransId="{5EF1FADA-55B6-42A6-94F5-33770698668E}"/>
    <dgm:cxn modelId="{51EFF2C2-85B2-4989-BB14-ED1BE2FA96DB}" type="presOf" srcId="{662B6D97-5E0A-406B-88A3-30A8816A000B}" destId="{528E5C44-958F-4D6E-AED8-D470FF3DBDE1}" srcOrd="1" destOrd="0" presId="urn:microsoft.com/office/officeart/2005/8/layout/radial5"/>
    <dgm:cxn modelId="{926CDCD6-C6DE-49B9-958B-A766C22EDD3B}" type="presOf" srcId="{021B975C-D724-4DB4-93B3-A0F59339A1E7}" destId="{9A1C31EA-88B0-42F8-B835-9C8E63C244B3}" srcOrd="0" destOrd="0" presId="urn:microsoft.com/office/officeart/2005/8/layout/radial5"/>
    <dgm:cxn modelId="{4C224AE0-37CE-49FC-B3C6-A4A003A0DE3E}" type="presOf" srcId="{64770D85-F803-438B-9F9A-4D99D431271C}" destId="{978029B1-221E-463F-BA31-07641DB0B5F3}" srcOrd="0" destOrd="0" presId="urn:microsoft.com/office/officeart/2005/8/layout/radial5"/>
    <dgm:cxn modelId="{F0166BE7-280F-4863-BDE5-6D947EF943D7}" type="presOf" srcId="{9843663A-449B-4217-9628-8642CE642124}" destId="{AC61F211-692C-4749-900A-570822748A5B}" srcOrd="0" destOrd="0" presId="urn:microsoft.com/office/officeart/2005/8/layout/radial5"/>
    <dgm:cxn modelId="{2DDC0D32-C3D9-4AB9-9F9F-8F3DC26B517E}" type="presParOf" srcId="{978029B1-221E-463F-BA31-07641DB0B5F3}" destId="{83CDF9D4-AE79-4438-AD13-DC3DF9F2FA18}" srcOrd="0" destOrd="0" presId="urn:microsoft.com/office/officeart/2005/8/layout/radial5"/>
    <dgm:cxn modelId="{BB084238-94D0-4F55-B7DA-25EC3B031E5D}" type="presParOf" srcId="{978029B1-221E-463F-BA31-07641DB0B5F3}" destId="{16B4F6B5-B406-400E-8ED8-E3E7B300D383}" srcOrd="1" destOrd="0" presId="urn:microsoft.com/office/officeart/2005/8/layout/radial5"/>
    <dgm:cxn modelId="{7C87A912-EDA2-4D39-8BC7-D1B6C4B39AAD}" type="presParOf" srcId="{16B4F6B5-B406-400E-8ED8-E3E7B300D383}" destId="{33427E89-7660-4F6B-9947-438D0B0CFFEE}" srcOrd="0" destOrd="0" presId="urn:microsoft.com/office/officeart/2005/8/layout/radial5"/>
    <dgm:cxn modelId="{3B09E906-C941-4D4E-80A6-3C4B7790C798}" type="presParOf" srcId="{978029B1-221E-463F-BA31-07641DB0B5F3}" destId="{A09BF5C5-107F-45D6-81DD-6399B31BD737}" srcOrd="2" destOrd="0" presId="urn:microsoft.com/office/officeart/2005/8/layout/radial5"/>
    <dgm:cxn modelId="{EBF5BA0E-ACA1-4298-9B32-C323893D01A7}" type="presParOf" srcId="{978029B1-221E-463F-BA31-07641DB0B5F3}" destId="{E8CCF747-40D9-48FD-9EC5-D555BAC150B0}" srcOrd="3" destOrd="0" presId="urn:microsoft.com/office/officeart/2005/8/layout/radial5"/>
    <dgm:cxn modelId="{3EF52569-3430-4AC3-9C6F-1A1D7BD77AE7}" type="presParOf" srcId="{E8CCF747-40D9-48FD-9EC5-D555BAC150B0}" destId="{65924729-8BBF-486B-9270-B14CE185C44E}" srcOrd="0" destOrd="0" presId="urn:microsoft.com/office/officeart/2005/8/layout/radial5"/>
    <dgm:cxn modelId="{37293A3A-BA38-44D2-A445-D19DA31F0C5C}" type="presParOf" srcId="{978029B1-221E-463F-BA31-07641DB0B5F3}" destId="{9A20AECE-9701-4575-B58A-DC97B478D767}" srcOrd="4" destOrd="0" presId="urn:microsoft.com/office/officeart/2005/8/layout/radial5"/>
    <dgm:cxn modelId="{625CF4C0-0EBB-4EC0-95FB-93CB7E6A7F7B}" type="presParOf" srcId="{978029B1-221E-463F-BA31-07641DB0B5F3}" destId="{AC61F211-692C-4749-900A-570822748A5B}" srcOrd="5" destOrd="0" presId="urn:microsoft.com/office/officeart/2005/8/layout/radial5"/>
    <dgm:cxn modelId="{6C58D7FF-0C1A-4278-87FA-7739984F8FDB}" type="presParOf" srcId="{AC61F211-692C-4749-900A-570822748A5B}" destId="{CA79947E-C749-47B0-8D9C-304FEA6FF13F}" srcOrd="0" destOrd="0" presId="urn:microsoft.com/office/officeart/2005/8/layout/radial5"/>
    <dgm:cxn modelId="{C84AD966-4AC5-45FD-9078-328CA482DB47}" type="presParOf" srcId="{978029B1-221E-463F-BA31-07641DB0B5F3}" destId="{9A1C31EA-88B0-42F8-B835-9C8E63C244B3}" srcOrd="6" destOrd="0" presId="urn:microsoft.com/office/officeart/2005/8/layout/radial5"/>
    <dgm:cxn modelId="{863118B3-4934-4C94-A537-C9F098970FEA}" type="presParOf" srcId="{978029B1-221E-463F-BA31-07641DB0B5F3}" destId="{924E404B-FCF4-4BF3-9236-AE4C5157AA16}" srcOrd="7" destOrd="0" presId="urn:microsoft.com/office/officeart/2005/8/layout/radial5"/>
    <dgm:cxn modelId="{D8AF7030-0953-4A9C-96CA-FBF4F2024ADA}" type="presParOf" srcId="{924E404B-FCF4-4BF3-9236-AE4C5157AA16}" destId="{528E5C44-958F-4D6E-AED8-D470FF3DBDE1}" srcOrd="0" destOrd="0" presId="urn:microsoft.com/office/officeart/2005/8/layout/radial5"/>
    <dgm:cxn modelId="{1C910DA5-CFC2-4967-AB0D-19EC3B048FD0}" type="presParOf" srcId="{978029B1-221E-463F-BA31-07641DB0B5F3}" destId="{13F92C90-1418-4239-8A77-25CF7FB5E416}" srcOrd="8" destOrd="0" presId="urn:microsoft.com/office/officeart/2005/8/layout/radial5"/>
    <dgm:cxn modelId="{56EB201F-F297-4ABD-84E4-F03FCC2BC019}" type="presParOf" srcId="{978029B1-221E-463F-BA31-07641DB0B5F3}" destId="{028DB41E-1335-4434-8F4A-09F257E43E73}" srcOrd="9" destOrd="0" presId="urn:microsoft.com/office/officeart/2005/8/layout/radial5"/>
    <dgm:cxn modelId="{98E78585-EFAB-4822-A5A0-D7FC3AF2479E}" type="presParOf" srcId="{028DB41E-1335-4434-8F4A-09F257E43E73}" destId="{E4ED2C8A-C7B5-4AA6-9239-4B9F8B29670C}" srcOrd="0" destOrd="0" presId="urn:microsoft.com/office/officeart/2005/8/layout/radial5"/>
    <dgm:cxn modelId="{EA2DCC57-638B-4476-961A-FA984916ED6E}" type="presParOf" srcId="{978029B1-221E-463F-BA31-07641DB0B5F3}" destId="{BDA09B88-6986-406C-A3C6-66230EB2D323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FB9B1E-00D7-4D76-A6E1-7FE4AAB2CE6B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pt-BR"/>
        </a:p>
      </dgm:t>
    </dgm:pt>
    <dgm:pt modelId="{C10A9C14-92D0-4804-A64F-AFBDD92D60B8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Downloads (30 Dias)</a:t>
          </a:r>
        </a:p>
      </dgm:t>
    </dgm:pt>
    <dgm:pt modelId="{380E6768-E733-49B6-B5F4-4F3FEDB90460}" type="parTrans" cxnId="{5B7C9714-4123-4AAC-86DA-6C58EFE7A094}">
      <dgm:prSet/>
      <dgm:spPr/>
      <dgm:t>
        <a:bodyPr/>
        <a:lstStyle/>
        <a:p>
          <a:endParaRPr lang="pt-BR"/>
        </a:p>
      </dgm:t>
    </dgm:pt>
    <dgm:pt modelId="{6E95EB93-0AAC-450A-856A-7351609032A4}" type="sibTrans" cxnId="{5B7C9714-4123-4AAC-86DA-6C58EFE7A094}">
      <dgm:prSet/>
      <dgm:spPr/>
      <dgm:t>
        <a:bodyPr/>
        <a:lstStyle/>
        <a:p>
          <a:endParaRPr lang="pt-BR"/>
        </a:p>
      </dgm:t>
    </dgm:pt>
    <dgm:pt modelId="{C99E46C7-037E-499F-9EC8-C6C7B7171554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>
            <a:buNone/>
          </a:pP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44000</a:t>
          </a:r>
        </a:p>
      </dgm:t>
    </dgm:pt>
    <dgm:pt modelId="{9ED17899-627B-420B-B189-A648E5A5C134}" type="parTrans" cxnId="{1DAEBF81-9538-4D5D-94CA-7158C345AC16}">
      <dgm:prSet/>
      <dgm:spPr/>
      <dgm:t>
        <a:bodyPr/>
        <a:lstStyle/>
        <a:p>
          <a:endParaRPr lang="pt-BR"/>
        </a:p>
      </dgm:t>
    </dgm:pt>
    <dgm:pt modelId="{EE3348C4-879F-42F8-ADD3-308690EAF1B7}" type="sibTrans" cxnId="{1DAEBF81-9538-4D5D-94CA-7158C345AC16}">
      <dgm:prSet/>
      <dgm:spPr/>
      <dgm:t>
        <a:bodyPr/>
        <a:lstStyle/>
        <a:p>
          <a:endParaRPr lang="pt-BR"/>
        </a:p>
      </dgm:t>
    </dgm:pt>
    <dgm:pt modelId="{D51C682B-1B77-4F36-A5B8-A029630C444F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Gitter</a:t>
          </a:r>
        </a:p>
      </dgm:t>
    </dgm:pt>
    <dgm:pt modelId="{2C9B07CE-F29C-4658-8DFF-2C0E535CABE4}" type="parTrans" cxnId="{A792569B-2858-4DA7-91A6-4822E388D34D}">
      <dgm:prSet/>
      <dgm:spPr/>
      <dgm:t>
        <a:bodyPr/>
        <a:lstStyle/>
        <a:p>
          <a:endParaRPr lang="pt-BR"/>
        </a:p>
      </dgm:t>
    </dgm:pt>
    <dgm:pt modelId="{05F252B7-7D82-45AC-8D30-90FA5C3E4BE6}" type="sibTrans" cxnId="{A792569B-2858-4DA7-91A6-4822E388D34D}">
      <dgm:prSet/>
      <dgm:spPr/>
      <dgm:t>
        <a:bodyPr/>
        <a:lstStyle/>
        <a:p>
          <a:endParaRPr lang="pt-BR"/>
        </a:p>
      </dgm:t>
    </dgm:pt>
    <dgm:pt modelId="{4AC5CB61-4304-4DAE-8E04-3742C59F61F7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>
            <a:buNone/>
          </a:pP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1300 Pessoas</a:t>
          </a:r>
        </a:p>
      </dgm:t>
    </dgm:pt>
    <dgm:pt modelId="{284A32FD-08D0-4F89-BA3F-274ECBB6E27F}" type="parTrans" cxnId="{2FD1233D-A7A7-4FDB-A1D4-C44FDF6BC30E}">
      <dgm:prSet/>
      <dgm:spPr/>
      <dgm:t>
        <a:bodyPr/>
        <a:lstStyle/>
        <a:p>
          <a:endParaRPr lang="pt-BR"/>
        </a:p>
      </dgm:t>
    </dgm:pt>
    <dgm:pt modelId="{851D666B-DC6F-4EC1-87DB-182669470C88}" type="sibTrans" cxnId="{2FD1233D-A7A7-4FDB-A1D4-C44FDF6BC30E}">
      <dgm:prSet/>
      <dgm:spPr/>
      <dgm:t>
        <a:bodyPr/>
        <a:lstStyle/>
        <a:p>
          <a:endParaRPr lang="pt-BR"/>
        </a:p>
      </dgm:t>
    </dgm:pt>
    <dgm:pt modelId="{913513C2-6961-416B-8BE1-4FA2DEFA898C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Contribuidores</a:t>
          </a:r>
        </a:p>
      </dgm:t>
    </dgm:pt>
    <dgm:pt modelId="{BB06EACD-E275-4357-8165-E9106D1A1E71}" type="parTrans" cxnId="{02B2A5E3-7011-4546-9ADB-C5CD4927CBE9}">
      <dgm:prSet/>
      <dgm:spPr/>
      <dgm:t>
        <a:bodyPr/>
        <a:lstStyle/>
        <a:p>
          <a:endParaRPr lang="pt-BR"/>
        </a:p>
      </dgm:t>
    </dgm:pt>
    <dgm:pt modelId="{86837FD3-4791-4FFE-BA8C-AEAC47A60268}" type="sibTrans" cxnId="{02B2A5E3-7011-4546-9ADB-C5CD4927CBE9}">
      <dgm:prSet/>
      <dgm:spPr/>
      <dgm:t>
        <a:bodyPr/>
        <a:lstStyle/>
        <a:p>
          <a:endParaRPr lang="pt-BR"/>
        </a:p>
      </dgm:t>
    </dgm:pt>
    <dgm:pt modelId="{7F108558-7A51-48EA-B534-93DE06EC2DC3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>
            <a:buNone/>
          </a:pP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325</a:t>
          </a:r>
        </a:p>
      </dgm:t>
    </dgm:pt>
    <dgm:pt modelId="{3505501D-9638-4B36-88F9-A2F310822143}" type="parTrans" cxnId="{15537BBF-2B00-4832-9BA6-26F70A0883B8}">
      <dgm:prSet/>
      <dgm:spPr/>
      <dgm:t>
        <a:bodyPr/>
        <a:lstStyle/>
        <a:p>
          <a:endParaRPr lang="pt-BR"/>
        </a:p>
      </dgm:t>
    </dgm:pt>
    <dgm:pt modelId="{ED13A188-0A3D-46A3-8831-2B5061FF0D7D}" type="sibTrans" cxnId="{15537BBF-2B00-4832-9BA6-26F70A0883B8}">
      <dgm:prSet/>
      <dgm:spPr/>
      <dgm:t>
        <a:bodyPr/>
        <a:lstStyle/>
        <a:p>
          <a:endParaRPr lang="pt-BR"/>
        </a:p>
      </dgm:t>
    </dgm:pt>
    <dgm:pt modelId="{F3D9A945-C756-4A09-B45C-82F034594E24}" type="pres">
      <dgm:prSet presAssocID="{76FB9B1E-00D7-4D76-A6E1-7FE4AAB2CE6B}" presName="Name0" presStyleCnt="0">
        <dgm:presLayoutVars>
          <dgm:dir/>
          <dgm:animLvl val="lvl"/>
          <dgm:resizeHandles val="exact"/>
        </dgm:presLayoutVars>
      </dgm:prSet>
      <dgm:spPr/>
    </dgm:pt>
    <dgm:pt modelId="{6BDA1820-6752-4469-8F52-243FBA450DD9}" type="pres">
      <dgm:prSet presAssocID="{C10A9C14-92D0-4804-A64F-AFBDD92D60B8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7E95BEB-CD83-409F-85F7-9EFBCAD23B3F}" type="pres">
      <dgm:prSet presAssocID="{C10A9C14-92D0-4804-A64F-AFBDD92D60B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EAC0607-EF33-45E5-9B81-524F82052784}" type="pres">
      <dgm:prSet presAssocID="{C10A9C14-92D0-4804-A64F-AFBDD92D60B8}" presName="desTx" presStyleLbl="alignAccFollowNode1" presStyleIdx="0" presStyleCnt="3">
        <dgm:presLayoutVars>
          <dgm:bulletEnabled val="1"/>
        </dgm:presLayoutVars>
      </dgm:prSet>
      <dgm:spPr/>
    </dgm:pt>
    <dgm:pt modelId="{1D91D3DC-7F0C-4FFA-8012-EEE0DF43B627}" type="pres">
      <dgm:prSet presAssocID="{6E95EB93-0AAC-450A-856A-7351609032A4}" presName="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7228462-38A5-49B1-A3C7-F6CC25EE2951}" type="pres">
      <dgm:prSet presAssocID="{D51C682B-1B77-4F36-A5B8-A029630C444F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EE470DE-A78A-45F8-95D8-2C39C78B80EA}" type="pres">
      <dgm:prSet presAssocID="{D51C682B-1B77-4F36-A5B8-A029630C444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10522AB-AB0F-48BE-8CE7-817E076FD9FD}" type="pres">
      <dgm:prSet presAssocID="{D51C682B-1B77-4F36-A5B8-A029630C444F}" presName="desTx" presStyleLbl="alignAccFollowNode1" presStyleIdx="1" presStyleCnt="3">
        <dgm:presLayoutVars>
          <dgm:bulletEnabled val="1"/>
        </dgm:presLayoutVars>
      </dgm:prSet>
      <dgm:spPr/>
    </dgm:pt>
    <dgm:pt modelId="{FC196186-2D40-437A-A387-558E1CC7045B}" type="pres">
      <dgm:prSet presAssocID="{05F252B7-7D82-45AC-8D30-90FA5C3E4BE6}" presName="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AEF85BC-A520-414E-9B73-24BB24F02A0C}" type="pres">
      <dgm:prSet presAssocID="{913513C2-6961-416B-8BE1-4FA2DEFA898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7D2E62-EDEF-411A-91B7-FC5FC7AA3552}" type="pres">
      <dgm:prSet presAssocID="{913513C2-6961-416B-8BE1-4FA2DEFA898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31C6D3C-7D63-42BC-8DDE-7562EF3D16E3}" type="pres">
      <dgm:prSet presAssocID="{913513C2-6961-416B-8BE1-4FA2DEFA898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90E680A-A425-4CD2-B45A-DAE703EBAC9A}" type="presOf" srcId="{7F108558-7A51-48EA-B534-93DE06EC2DC3}" destId="{331C6D3C-7D63-42BC-8DDE-7562EF3D16E3}" srcOrd="0" destOrd="0" presId="urn:microsoft.com/office/officeart/2005/8/layout/hList1"/>
    <dgm:cxn modelId="{5B7C9714-4123-4AAC-86DA-6C58EFE7A094}" srcId="{76FB9B1E-00D7-4D76-A6E1-7FE4AAB2CE6B}" destId="{C10A9C14-92D0-4804-A64F-AFBDD92D60B8}" srcOrd="0" destOrd="0" parTransId="{380E6768-E733-49B6-B5F4-4F3FEDB90460}" sibTransId="{6E95EB93-0AAC-450A-856A-7351609032A4}"/>
    <dgm:cxn modelId="{2FD1233D-A7A7-4FDB-A1D4-C44FDF6BC30E}" srcId="{D51C682B-1B77-4F36-A5B8-A029630C444F}" destId="{4AC5CB61-4304-4DAE-8E04-3742C59F61F7}" srcOrd="0" destOrd="0" parTransId="{284A32FD-08D0-4F89-BA3F-274ECBB6E27F}" sibTransId="{851D666B-DC6F-4EC1-87DB-182669470C88}"/>
    <dgm:cxn modelId="{B7329E66-38E4-4DBE-A2E1-0E0050B9715A}" type="presOf" srcId="{76FB9B1E-00D7-4D76-A6E1-7FE4AAB2CE6B}" destId="{F3D9A945-C756-4A09-B45C-82F034594E24}" srcOrd="0" destOrd="0" presId="urn:microsoft.com/office/officeart/2005/8/layout/hList1"/>
    <dgm:cxn modelId="{D1CF9D70-4473-47C8-AEE2-191D0EBEBEFE}" type="presOf" srcId="{C10A9C14-92D0-4804-A64F-AFBDD92D60B8}" destId="{B7E95BEB-CD83-409F-85F7-9EFBCAD23B3F}" srcOrd="0" destOrd="0" presId="urn:microsoft.com/office/officeart/2005/8/layout/hList1"/>
    <dgm:cxn modelId="{1DAEBF81-9538-4D5D-94CA-7158C345AC16}" srcId="{C10A9C14-92D0-4804-A64F-AFBDD92D60B8}" destId="{C99E46C7-037E-499F-9EC8-C6C7B7171554}" srcOrd="0" destOrd="0" parTransId="{9ED17899-627B-420B-B189-A648E5A5C134}" sibTransId="{EE3348C4-879F-42F8-ADD3-308690EAF1B7}"/>
    <dgm:cxn modelId="{A792569B-2858-4DA7-91A6-4822E388D34D}" srcId="{76FB9B1E-00D7-4D76-A6E1-7FE4AAB2CE6B}" destId="{D51C682B-1B77-4F36-A5B8-A029630C444F}" srcOrd="1" destOrd="0" parTransId="{2C9B07CE-F29C-4658-8DFF-2C0E535CABE4}" sibTransId="{05F252B7-7D82-45AC-8D30-90FA5C3E4BE6}"/>
    <dgm:cxn modelId="{193CC9B8-19F1-42DB-8C31-E502AF591D15}" type="presOf" srcId="{4AC5CB61-4304-4DAE-8E04-3742C59F61F7}" destId="{910522AB-AB0F-48BE-8CE7-817E076FD9FD}" srcOrd="0" destOrd="0" presId="urn:microsoft.com/office/officeart/2005/8/layout/hList1"/>
    <dgm:cxn modelId="{F402ECBC-8D77-48ED-A848-3E68289D9220}" type="presOf" srcId="{C99E46C7-037E-499F-9EC8-C6C7B7171554}" destId="{FEAC0607-EF33-45E5-9B81-524F82052784}" srcOrd="0" destOrd="0" presId="urn:microsoft.com/office/officeart/2005/8/layout/hList1"/>
    <dgm:cxn modelId="{15537BBF-2B00-4832-9BA6-26F70A0883B8}" srcId="{913513C2-6961-416B-8BE1-4FA2DEFA898C}" destId="{7F108558-7A51-48EA-B534-93DE06EC2DC3}" srcOrd="0" destOrd="0" parTransId="{3505501D-9638-4B36-88F9-A2F310822143}" sibTransId="{ED13A188-0A3D-46A3-8831-2B5061FF0D7D}"/>
    <dgm:cxn modelId="{02B2A5E3-7011-4546-9ADB-C5CD4927CBE9}" srcId="{76FB9B1E-00D7-4D76-A6E1-7FE4AAB2CE6B}" destId="{913513C2-6961-416B-8BE1-4FA2DEFA898C}" srcOrd="2" destOrd="0" parTransId="{BB06EACD-E275-4357-8165-E9106D1A1E71}" sibTransId="{86837FD3-4791-4FFE-BA8C-AEAC47A60268}"/>
    <dgm:cxn modelId="{6DFB6CF0-DEC5-4779-8346-715976D2E3AE}" type="presOf" srcId="{913513C2-6961-416B-8BE1-4FA2DEFA898C}" destId="{647D2E62-EDEF-411A-91B7-FC5FC7AA3552}" srcOrd="0" destOrd="0" presId="urn:microsoft.com/office/officeart/2005/8/layout/hList1"/>
    <dgm:cxn modelId="{CAD842F4-E069-406D-8AFE-21F778AD00B2}" type="presOf" srcId="{D51C682B-1B77-4F36-A5B8-A029630C444F}" destId="{AEE470DE-A78A-45F8-95D8-2C39C78B80EA}" srcOrd="0" destOrd="0" presId="urn:microsoft.com/office/officeart/2005/8/layout/hList1"/>
    <dgm:cxn modelId="{F8910597-C9AA-40F6-890C-36577047896A}" type="presParOf" srcId="{F3D9A945-C756-4A09-B45C-82F034594E24}" destId="{6BDA1820-6752-4469-8F52-243FBA450DD9}" srcOrd="0" destOrd="0" presId="urn:microsoft.com/office/officeart/2005/8/layout/hList1"/>
    <dgm:cxn modelId="{12E3B5A3-91CC-40E8-82F4-7E7BEC85F94B}" type="presParOf" srcId="{6BDA1820-6752-4469-8F52-243FBA450DD9}" destId="{B7E95BEB-CD83-409F-85F7-9EFBCAD23B3F}" srcOrd="0" destOrd="0" presId="urn:microsoft.com/office/officeart/2005/8/layout/hList1"/>
    <dgm:cxn modelId="{E6D00DA4-2BCF-4FFA-884D-91AA34D7BE19}" type="presParOf" srcId="{6BDA1820-6752-4469-8F52-243FBA450DD9}" destId="{FEAC0607-EF33-45E5-9B81-524F82052784}" srcOrd="1" destOrd="0" presId="urn:microsoft.com/office/officeart/2005/8/layout/hList1"/>
    <dgm:cxn modelId="{38DD30D6-9364-411E-953B-1BF68E1AE690}" type="presParOf" srcId="{F3D9A945-C756-4A09-B45C-82F034594E24}" destId="{1D91D3DC-7F0C-4FFA-8012-EEE0DF43B627}" srcOrd="1" destOrd="0" presId="urn:microsoft.com/office/officeart/2005/8/layout/hList1"/>
    <dgm:cxn modelId="{82285558-6B19-4E77-A944-C54C3B5F181B}" type="presParOf" srcId="{F3D9A945-C756-4A09-B45C-82F034594E24}" destId="{17228462-38A5-49B1-A3C7-F6CC25EE2951}" srcOrd="2" destOrd="0" presId="urn:microsoft.com/office/officeart/2005/8/layout/hList1"/>
    <dgm:cxn modelId="{AE00AADD-A330-4C95-8D9C-CB2432766015}" type="presParOf" srcId="{17228462-38A5-49B1-A3C7-F6CC25EE2951}" destId="{AEE470DE-A78A-45F8-95D8-2C39C78B80EA}" srcOrd="0" destOrd="0" presId="urn:microsoft.com/office/officeart/2005/8/layout/hList1"/>
    <dgm:cxn modelId="{002C5AE1-7FA0-426F-A9A6-6856871B989F}" type="presParOf" srcId="{17228462-38A5-49B1-A3C7-F6CC25EE2951}" destId="{910522AB-AB0F-48BE-8CE7-817E076FD9FD}" srcOrd="1" destOrd="0" presId="urn:microsoft.com/office/officeart/2005/8/layout/hList1"/>
    <dgm:cxn modelId="{F21A705B-917F-4EC3-89C9-44990F059663}" type="presParOf" srcId="{F3D9A945-C756-4A09-B45C-82F034594E24}" destId="{FC196186-2D40-437A-A387-558E1CC7045B}" srcOrd="3" destOrd="0" presId="urn:microsoft.com/office/officeart/2005/8/layout/hList1"/>
    <dgm:cxn modelId="{11599F52-786C-4F9A-B51B-647996338D90}" type="presParOf" srcId="{F3D9A945-C756-4A09-B45C-82F034594E24}" destId="{6AEF85BC-A520-414E-9B73-24BB24F02A0C}" srcOrd="4" destOrd="0" presId="urn:microsoft.com/office/officeart/2005/8/layout/hList1"/>
    <dgm:cxn modelId="{762FB485-D9B3-45AE-8E8B-8871EE5631A8}" type="presParOf" srcId="{6AEF85BC-A520-414E-9B73-24BB24F02A0C}" destId="{647D2E62-EDEF-411A-91B7-FC5FC7AA3552}" srcOrd="0" destOrd="0" presId="urn:microsoft.com/office/officeart/2005/8/layout/hList1"/>
    <dgm:cxn modelId="{202389D3-07F3-4399-A254-0E70D53EA01F}" type="presParOf" srcId="{6AEF85BC-A520-414E-9B73-24BB24F02A0C}" destId="{331C6D3C-7D63-42BC-8DDE-7562EF3D16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FB9B1E-00D7-4D76-A6E1-7FE4AAB2CE6B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  <dgm:t>
        <a:bodyPr/>
        <a:lstStyle/>
        <a:p>
          <a:endParaRPr lang="pt-BR"/>
        </a:p>
      </dgm:t>
    </dgm:pt>
    <dgm:pt modelId="{C10A9C14-92D0-4804-A64F-AFBDD92D60B8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Issues</a:t>
          </a:r>
        </a:p>
      </dgm:t>
    </dgm:pt>
    <dgm:pt modelId="{380E6768-E733-49B6-B5F4-4F3FEDB90460}" type="parTrans" cxnId="{5B7C9714-4123-4AAC-86DA-6C58EFE7A094}">
      <dgm:prSet/>
      <dgm:spPr/>
      <dgm:t>
        <a:bodyPr/>
        <a:lstStyle/>
        <a:p>
          <a:endParaRPr lang="pt-BR"/>
        </a:p>
      </dgm:t>
    </dgm:pt>
    <dgm:pt modelId="{6E95EB93-0AAC-450A-856A-7351609032A4}" type="sibTrans" cxnId="{5B7C9714-4123-4AAC-86DA-6C58EFE7A094}">
      <dgm:prSet/>
      <dgm:spPr/>
      <dgm:t>
        <a:bodyPr/>
        <a:lstStyle/>
        <a:p>
          <a:endParaRPr lang="pt-BR"/>
        </a:p>
      </dgm:t>
    </dgm:pt>
    <dgm:pt modelId="{C99E46C7-037E-499F-9EC8-C6C7B7171554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>
            <a:buNone/>
          </a:pP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22</a:t>
          </a:r>
        </a:p>
      </dgm:t>
    </dgm:pt>
    <dgm:pt modelId="{9ED17899-627B-420B-B189-A648E5A5C134}" type="parTrans" cxnId="{1DAEBF81-9538-4D5D-94CA-7158C345AC16}">
      <dgm:prSet/>
      <dgm:spPr/>
      <dgm:t>
        <a:bodyPr/>
        <a:lstStyle/>
        <a:p>
          <a:endParaRPr lang="pt-BR"/>
        </a:p>
      </dgm:t>
    </dgm:pt>
    <dgm:pt modelId="{EE3348C4-879F-42F8-ADD3-308690EAF1B7}" type="sibTrans" cxnId="{1DAEBF81-9538-4D5D-94CA-7158C345AC16}">
      <dgm:prSet/>
      <dgm:spPr/>
      <dgm:t>
        <a:bodyPr/>
        <a:lstStyle/>
        <a:p>
          <a:endParaRPr lang="pt-BR"/>
        </a:p>
      </dgm:t>
    </dgm:pt>
    <dgm:pt modelId="{D51C682B-1B77-4F36-A5B8-A029630C444F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Qualidade</a:t>
          </a:r>
        </a:p>
      </dgm:t>
    </dgm:pt>
    <dgm:pt modelId="{2C9B07CE-F29C-4658-8DFF-2C0E535CABE4}" type="parTrans" cxnId="{A792569B-2858-4DA7-91A6-4822E388D34D}">
      <dgm:prSet/>
      <dgm:spPr/>
      <dgm:t>
        <a:bodyPr/>
        <a:lstStyle/>
        <a:p>
          <a:endParaRPr lang="pt-BR"/>
        </a:p>
      </dgm:t>
    </dgm:pt>
    <dgm:pt modelId="{05F252B7-7D82-45AC-8D30-90FA5C3E4BE6}" type="sibTrans" cxnId="{A792569B-2858-4DA7-91A6-4822E388D34D}">
      <dgm:prSet/>
      <dgm:spPr/>
      <dgm:t>
        <a:bodyPr/>
        <a:lstStyle/>
        <a:p>
          <a:endParaRPr lang="pt-BR"/>
        </a:p>
      </dgm:t>
    </dgm:pt>
    <dgm:pt modelId="{4AC5CB61-4304-4DAE-8E04-3742C59F61F7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>
            <a:buNone/>
          </a:pP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97%</a:t>
          </a:r>
        </a:p>
      </dgm:t>
    </dgm:pt>
    <dgm:pt modelId="{284A32FD-08D0-4F89-BA3F-274ECBB6E27F}" type="parTrans" cxnId="{2FD1233D-A7A7-4FDB-A1D4-C44FDF6BC30E}">
      <dgm:prSet/>
      <dgm:spPr/>
      <dgm:t>
        <a:bodyPr/>
        <a:lstStyle/>
        <a:p>
          <a:endParaRPr lang="pt-BR"/>
        </a:p>
      </dgm:t>
    </dgm:pt>
    <dgm:pt modelId="{851D666B-DC6F-4EC1-87DB-182669470C88}" type="sibTrans" cxnId="{2FD1233D-A7A7-4FDB-A1D4-C44FDF6BC30E}">
      <dgm:prSet/>
      <dgm:spPr/>
      <dgm:t>
        <a:bodyPr/>
        <a:lstStyle/>
        <a:p>
          <a:endParaRPr lang="pt-BR"/>
        </a:p>
      </dgm:t>
    </dgm:pt>
    <dgm:pt modelId="{913513C2-6961-416B-8BE1-4FA2DEFA898C}">
      <dgm:prSet phldrT="[Texto]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Popularidade Yeoman</a:t>
          </a:r>
        </a:p>
      </dgm:t>
    </dgm:pt>
    <dgm:pt modelId="{BB06EACD-E275-4357-8165-E9106D1A1E71}" type="parTrans" cxnId="{02B2A5E3-7011-4546-9ADB-C5CD4927CBE9}">
      <dgm:prSet/>
      <dgm:spPr/>
      <dgm:t>
        <a:bodyPr/>
        <a:lstStyle/>
        <a:p>
          <a:endParaRPr lang="pt-BR"/>
        </a:p>
      </dgm:t>
    </dgm:pt>
    <dgm:pt modelId="{86837FD3-4791-4FFE-BA8C-AEAC47A60268}" type="sibTrans" cxnId="{02B2A5E3-7011-4546-9ADB-C5CD4927CBE9}">
      <dgm:prSet/>
      <dgm:spPr/>
      <dgm:t>
        <a:bodyPr/>
        <a:lstStyle/>
        <a:p>
          <a:endParaRPr lang="pt-BR"/>
        </a:p>
      </dgm:t>
    </dgm:pt>
    <dgm:pt modelId="{7F108558-7A51-48EA-B534-93DE06EC2DC3}">
      <dgm:prSet phldrT="[Texto]" custT="1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pPr algn="ctr">
            <a:buNone/>
          </a:pPr>
          <a:r>
            <a: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3º</a:t>
          </a:r>
        </a:p>
      </dgm:t>
    </dgm:pt>
    <dgm:pt modelId="{3505501D-9638-4B36-88F9-A2F310822143}" type="parTrans" cxnId="{15537BBF-2B00-4832-9BA6-26F70A0883B8}">
      <dgm:prSet/>
      <dgm:spPr/>
      <dgm:t>
        <a:bodyPr/>
        <a:lstStyle/>
        <a:p>
          <a:endParaRPr lang="pt-BR"/>
        </a:p>
      </dgm:t>
    </dgm:pt>
    <dgm:pt modelId="{ED13A188-0A3D-46A3-8831-2B5061FF0D7D}" type="sibTrans" cxnId="{15537BBF-2B00-4832-9BA6-26F70A0883B8}">
      <dgm:prSet/>
      <dgm:spPr/>
      <dgm:t>
        <a:bodyPr/>
        <a:lstStyle/>
        <a:p>
          <a:endParaRPr lang="pt-BR"/>
        </a:p>
      </dgm:t>
    </dgm:pt>
    <dgm:pt modelId="{F3D9A945-C756-4A09-B45C-82F034594E24}" type="pres">
      <dgm:prSet presAssocID="{76FB9B1E-00D7-4D76-A6E1-7FE4AAB2CE6B}" presName="Name0" presStyleCnt="0">
        <dgm:presLayoutVars>
          <dgm:dir/>
          <dgm:animLvl val="lvl"/>
          <dgm:resizeHandles val="exact"/>
        </dgm:presLayoutVars>
      </dgm:prSet>
      <dgm:spPr/>
    </dgm:pt>
    <dgm:pt modelId="{6BDA1820-6752-4469-8F52-243FBA450DD9}" type="pres">
      <dgm:prSet presAssocID="{C10A9C14-92D0-4804-A64F-AFBDD92D60B8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B7E95BEB-CD83-409F-85F7-9EFBCAD23B3F}" type="pres">
      <dgm:prSet presAssocID="{C10A9C14-92D0-4804-A64F-AFBDD92D60B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EAC0607-EF33-45E5-9B81-524F82052784}" type="pres">
      <dgm:prSet presAssocID="{C10A9C14-92D0-4804-A64F-AFBDD92D60B8}" presName="desTx" presStyleLbl="alignAccFollowNode1" presStyleIdx="0" presStyleCnt="3">
        <dgm:presLayoutVars>
          <dgm:bulletEnabled val="1"/>
        </dgm:presLayoutVars>
      </dgm:prSet>
      <dgm:spPr/>
    </dgm:pt>
    <dgm:pt modelId="{1D91D3DC-7F0C-4FFA-8012-EEE0DF43B627}" type="pres">
      <dgm:prSet presAssocID="{6E95EB93-0AAC-450A-856A-7351609032A4}" presName="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7228462-38A5-49B1-A3C7-F6CC25EE2951}" type="pres">
      <dgm:prSet presAssocID="{D51C682B-1B77-4F36-A5B8-A029630C444F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AEE470DE-A78A-45F8-95D8-2C39C78B80EA}" type="pres">
      <dgm:prSet presAssocID="{D51C682B-1B77-4F36-A5B8-A029630C444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10522AB-AB0F-48BE-8CE7-817E076FD9FD}" type="pres">
      <dgm:prSet presAssocID="{D51C682B-1B77-4F36-A5B8-A029630C444F}" presName="desTx" presStyleLbl="alignAccFollowNode1" presStyleIdx="1" presStyleCnt="3">
        <dgm:presLayoutVars>
          <dgm:bulletEnabled val="1"/>
        </dgm:presLayoutVars>
      </dgm:prSet>
      <dgm:spPr/>
    </dgm:pt>
    <dgm:pt modelId="{FC196186-2D40-437A-A387-558E1CC7045B}" type="pres">
      <dgm:prSet presAssocID="{05F252B7-7D82-45AC-8D30-90FA5C3E4BE6}" presName="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AEF85BC-A520-414E-9B73-24BB24F02A0C}" type="pres">
      <dgm:prSet presAssocID="{913513C2-6961-416B-8BE1-4FA2DEFA898C}" presName="composit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647D2E62-EDEF-411A-91B7-FC5FC7AA3552}" type="pres">
      <dgm:prSet presAssocID="{913513C2-6961-416B-8BE1-4FA2DEFA898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31C6D3C-7D63-42BC-8DDE-7562EF3D16E3}" type="pres">
      <dgm:prSet presAssocID="{913513C2-6961-416B-8BE1-4FA2DEFA898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90E680A-A425-4CD2-B45A-DAE703EBAC9A}" type="presOf" srcId="{7F108558-7A51-48EA-B534-93DE06EC2DC3}" destId="{331C6D3C-7D63-42BC-8DDE-7562EF3D16E3}" srcOrd="0" destOrd="0" presId="urn:microsoft.com/office/officeart/2005/8/layout/hList1"/>
    <dgm:cxn modelId="{5B7C9714-4123-4AAC-86DA-6C58EFE7A094}" srcId="{76FB9B1E-00D7-4D76-A6E1-7FE4AAB2CE6B}" destId="{C10A9C14-92D0-4804-A64F-AFBDD92D60B8}" srcOrd="0" destOrd="0" parTransId="{380E6768-E733-49B6-B5F4-4F3FEDB90460}" sibTransId="{6E95EB93-0AAC-450A-856A-7351609032A4}"/>
    <dgm:cxn modelId="{2FD1233D-A7A7-4FDB-A1D4-C44FDF6BC30E}" srcId="{D51C682B-1B77-4F36-A5B8-A029630C444F}" destId="{4AC5CB61-4304-4DAE-8E04-3742C59F61F7}" srcOrd="0" destOrd="0" parTransId="{284A32FD-08D0-4F89-BA3F-274ECBB6E27F}" sibTransId="{851D666B-DC6F-4EC1-87DB-182669470C88}"/>
    <dgm:cxn modelId="{B7329E66-38E4-4DBE-A2E1-0E0050B9715A}" type="presOf" srcId="{76FB9B1E-00D7-4D76-A6E1-7FE4AAB2CE6B}" destId="{F3D9A945-C756-4A09-B45C-82F034594E24}" srcOrd="0" destOrd="0" presId="urn:microsoft.com/office/officeart/2005/8/layout/hList1"/>
    <dgm:cxn modelId="{D1CF9D70-4473-47C8-AEE2-191D0EBEBEFE}" type="presOf" srcId="{C10A9C14-92D0-4804-A64F-AFBDD92D60B8}" destId="{B7E95BEB-CD83-409F-85F7-9EFBCAD23B3F}" srcOrd="0" destOrd="0" presId="urn:microsoft.com/office/officeart/2005/8/layout/hList1"/>
    <dgm:cxn modelId="{1DAEBF81-9538-4D5D-94CA-7158C345AC16}" srcId="{C10A9C14-92D0-4804-A64F-AFBDD92D60B8}" destId="{C99E46C7-037E-499F-9EC8-C6C7B7171554}" srcOrd="0" destOrd="0" parTransId="{9ED17899-627B-420B-B189-A648E5A5C134}" sibTransId="{EE3348C4-879F-42F8-ADD3-308690EAF1B7}"/>
    <dgm:cxn modelId="{A792569B-2858-4DA7-91A6-4822E388D34D}" srcId="{76FB9B1E-00D7-4D76-A6E1-7FE4AAB2CE6B}" destId="{D51C682B-1B77-4F36-A5B8-A029630C444F}" srcOrd="1" destOrd="0" parTransId="{2C9B07CE-F29C-4658-8DFF-2C0E535CABE4}" sibTransId="{05F252B7-7D82-45AC-8D30-90FA5C3E4BE6}"/>
    <dgm:cxn modelId="{193CC9B8-19F1-42DB-8C31-E502AF591D15}" type="presOf" srcId="{4AC5CB61-4304-4DAE-8E04-3742C59F61F7}" destId="{910522AB-AB0F-48BE-8CE7-817E076FD9FD}" srcOrd="0" destOrd="0" presId="urn:microsoft.com/office/officeart/2005/8/layout/hList1"/>
    <dgm:cxn modelId="{F402ECBC-8D77-48ED-A848-3E68289D9220}" type="presOf" srcId="{C99E46C7-037E-499F-9EC8-C6C7B7171554}" destId="{FEAC0607-EF33-45E5-9B81-524F82052784}" srcOrd="0" destOrd="0" presId="urn:microsoft.com/office/officeart/2005/8/layout/hList1"/>
    <dgm:cxn modelId="{15537BBF-2B00-4832-9BA6-26F70A0883B8}" srcId="{913513C2-6961-416B-8BE1-4FA2DEFA898C}" destId="{7F108558-7A51-48EA-B534-93DE06EC2DC3}" srcOrd="0" destOrd="0" parTransId="{3505501D-9638-4B36-88F9-A2F310822143}" sibTransId="{ED13A188-0A3D-46A3-8831-2B5061FF0D7D}"/>
    <dgm:cxn modelId="{02B2A5E3-7011-4546-9ADB-C5CD4927CBE9}" srcId="{76FB9B1E-00D7-4D76-A6E1-7FE4AAB2CE6B}" destId="{913513C2-6961-416B-8BE1-4FA2DEFA898C}" srcOrd="2" destOrd="0" parTransId="{BB06EACD-E275-4357-8165-E9106D1A1E71}" sibTransId="{86837FD3-4791-4FFE-BA8C-AEAC47A60268}"/>
    <dgm:cxn modelId="{6DFB6CF0-DEC5-4779-8346-715976D2E3AE}" type="presOf" srcId="{913513C2-6961-416B-8BE1-4FA2DEFA898C}" destId="{647D2E62-EDEF-411A-91B7-FC5FC7AA3552}" srcOrd="0" destOrd="0" presId="urn:microsoft.com/office/officeart/2005/8/layout/hList1"/>
    <dgm:cxn modelId="{CAD842F4-E069-406D-8AFE-21F778AD00B2}" type="presOf" srcId="{D51C682B-1B77-4F36-A5B8-A029630C444F}" destId="{AEE470DE-A78A-45F8-95D8-2C39C78B80EA}" srcOrd="0" destOrd="0" presId="urn:microsoft.com/office/officeart/2005/8/layout/hList1"/>
    <dgm:cxn modelId="{F8910597-C9AA-40F6-890C-36577047896A}" type="presParOf" srcId="{F3D9A945-C756-4A09-B45C-82F034594E24}" destId="{6BDA1820-6752-4469-8F52-243FBA450DD9}" srcOrd="0" destOrd="0" presId="urn:microsoft.com/office/officeart/2005/8/layout/hList1"/>
    <dgm:cxn modelId="{12E3B5A3-91CC-40E8-82F4-7E7BEC85F94B}" type="presParOf" srcId="{6BDA1820-6752-4469-8F52-243FBA450DD9}" destId="{B7E95BEB-CD83-409F-85F7-9EFBCAD23B3F}" srcOrd="0" destOrd="0" presId="urn:microsoft.com/office/officeart/2005/8/layout/hList1"/>
    <dgm:cxn modelId="{E6D00DA4-2BCF-4FFA-884D-91AA34D7BE19}" type="presParOf" srcId="{6BDA1820-6752-4469-8F52-243FBA450DD9}" destId="{FEAC0607-EF33-45E5-9B81-524F82052784}" srcOrd="1" destOrd="0" presId="urn:microsoft.com/office/officeart/2005/8/layout/hList1"/>
    <dgm:cxn modelId="{38DD30D6-9364-411E-953B-1BF68E1AE690}" type="presParOf" srcId="{F3D9A945-C756-4A09-B45C-82F034594E24}" destId="{1D91D3DC-7F0C-4FFA-8012-EEE0DF43B627}" srcOrd="1" destOrd="0" presId="urn:microsoft.com/office/officeart/2005/8/layout/hList1"/>
    <dgm:cxn modelId="{82285558-6B19-4E77-A944-C54C3B5F181B}" type="presParOf" srcId="{F3D9A945-C756-4A09-B45C-82F034594E24}" destId="{17228462-38A5-49B1-A3C7-F6CC25EE2951}" srcOrd="2" destOrd="0" presId="urn:microsoft.com/office/officeart/2005/8/layout/hList1"/>
    <dgm:cxn modelId="{AE00AADD-A330-4C95-8D9C-CB2432766015}" type="presParOf" srcId="{17228462-38A5-49B1-A3C7-F6CC25EE2951}" destId="{AEE470DE-A78A-45F8-95D8-2C39C78B80EA}" srcOrd="0" destOrd="0" presId="urn:microsoft.com/office/officeart/2005/8/layout/hList1"/>
    <dgm:cxn modelId="{002C5AE1-7FA0-426F-A9A6-6856871B989F}" type="presParOf" srcId="{17228462-38A5-49B1-A3C7-F6CC25EE2951}" destId="{910522AB-AB0F-48BE-8CE7-817E076FD9FD}" srcOrd="1" destOrd="0" presId="urn:microsoft.com/office/officeart/2005/8/layout/hList1"/>
    <dgm:cxn modelId="{F21A705B-917F-4EC3-89C9-44990F059663}" type="presParOf" srcId="{F3D9A945-C756-4A09-B45C-82F034594E24}" destId="{FC196186-2D40-437A-A387-558E1CC7045B}" srcOrd="3" destOrd="0" presId="urn:microsoft.com/office/officeart/2005/8/layout/hList1"/>
    <dgm:cxn modelId="{11599F52-786C-4F9A-B51B-647996338D90}" type="presParOf" srcId="{F3D9A945-C756-4A09-B45C-82F034594E24}" destId="{6AEF85BC-A520-414E-9B73-24BB24F02A0C}" srcOrd="4" destOrd="0" presId="urn:microsoft.com/office/officeart/2005/8/layout/hList1"/>
    <dgm:cxn modelId="{762FB485-D9B3-45AE-8E8B-8871EE5631A8}" type="presParOf" srcId="{6AEF85BC-A520-414E-9B73-24BB24F02A0C}" destId="{647D2E62-EDEF-411A-91B7-FC5FC7AA3552}" srcOrd="0" destOrd="0" presId="urn:microsoft.com/office/officeart/2005/8/layout/hList1"/>
    <dgm:cxn modelId="{202389D3-07F3-4399-A254-0E70D53EA01F}" type="presParOf" srcId="{6AEF85BC-A520-414E-9B73-24BB24F02A0C}" destId="{331C6D3C-7D63-42BC-8DDE-7562EF3D16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DF9D4-AE79-4438-AD13-DC3DF9F2FA18}">
      <dsp:nvSpPr>
        <dsp:cNvPr id="0" name=""/>
        <dsp:cNvSpPr/>
      </dsp:nvSpPr>
      <dsp:spPr>
        <a:xfrm>
          <a:off x="4638376" y="1799871"/>
          <a:ext cx="1754216" cy="17542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JHipster</a:t>
          </a:r>
        </a:p>
      </dsp:txBody>
      <dsp:txXfrm>
        <a:off x="4895275" y="2056770"/>
        <a:ext cx="1240418" cy="1240418"/>
      </dsp:txXfrm>
    </dsp:sp>
    <dsp:sp modelId="{16B4F6B5-B406-400E-8ED8-E3E7B300D383}">
      <dsp:nvSpPr>
        <dsp:cNvPr id="0" name=""/>
        <dsp:cNvSpPr/>
      </dsp:nvSpPr>
      <dsp:spPr>
        <a:xfrm rot="16200000">
          <a:off x="5411955" y="1371407"/>
          <a:ext cx="207057" cy="477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43014" y="1498060"/>
        <a:ext cx="144940" cy="286784"/>
      </dsp:txXfrm>
    </dsp:sp>
    <dsp:sp modelId="{A09BF5C5-107F-45D6-81DD-6399B31BD737}">
      <dsp:nvSpPr>
        <dsp:cNvPr id="0" name=""/>
        <dsp:cNvSpPr/>
      </dsp:nvSpPr>
      <dsp:spPr>
        <a:xfrm>
          <a:off x="4812583" y="3394"/>
          <a:ext cx="1405802" cy="14058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Módulos</a:t>
          </a:r>
        </a:p>
      </dsp:txBody>
      <dsp:txXfrm>
        <a:off x="5018458" y="209269"/>
        <a:ext cx="994052" cy="994052"/>
      </dsp:txXfrm>
    </dsp:sp>
    <dsp:sp modelId="{E8CCF747-40D9-48FD-9EC5-D555BAC150B0}">
      <dsp:nvSpPr>
        <dsp:cNvPr id="0" name=""/>
        <dsp:cNvSpPr/>
      </dsp:nvSpPr>
      <dsp:spPr>
        <a:xfrm rot="20520000">
          <a:off x="6426338" y="2108400"/>
          <a:ext cx="207057" cy="477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259243"/>
            <a:satOff val="-9959"/>
            <a:lumOff val="-451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427858" y="2213592"/>
        <a:ext cx="144940" cy="286784"/>
      </dsp:txXfrm>
    </dsp:sp>
    <dsp:sp modelId="{9A20AECE-9701-4575-B58A-DC97B478D767}">
      <dsp:nvSpPr>
        <dsp:cNvPr id="0" name=""/>
        <dsp:cNvSpPr/>
      </dsp:nvSpPr>
      <dsp:spPr>
        <a:xfrm>
          <a:off x="6686815" y="1365103"/>
          <a:ext cx="1405802" cy="1405802"/>
        </a:xfrm>
        <a:prstGeom prst="ellipse">
          <a:avLst/>
        </a:prstGeom>
        <a:solidFill>
          <a:schemeClr val="accent4">
            <a:hueOff val="2259243"/>
            <a:satOff val="-9959"/>
            <a:lumOff val="-451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JDL</a:t>
          </a:r>
          <a:endParaRPr lang="pt-BR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892690" y="1570978"/>
        <a:ext cx="994052" cy="994052"/>
      </dsp:txXfrm>
    </dsp:sp>
    <dsp:sp modelId="{AC61F211-692C-4749-900A-570822748A5B}">
      <dsp:nvSpPr>
        <dsp:cNvPr id="0" name=""/>
        <dsp:cNvSpPr/>
      </dsp:nvSpPr>
      <dsp:spPr>
        <a:xfrm rot="3240000">
          <a:off x="6038878" y="3300879"/>
          <a:ext cx="207057" cy="477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518487"/>
            <a:satOff val="-19919"/>
            <a:lumOff val="-9020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51681" y="3371346"/>
        <a:ext cx="144940" cy="286784"/>
      </dsp:txXfrm>
    </dsp:sp>
    <dsp:sp modelId="{9A1C31EA-88B0-42F8-B835-9C8E63C244B3}">
      <dsp:nvSpPr>
        <dsp:cNvPr id="0" name=""/>
        <dsp:cNvSpPr/>
      </dsp:nvSpPr>
      <dsp:spPr>
        <a:xfrm>
          <a:off x="5970922" y="3568395"/>
          <a:ext cx="1405802" cy="1405802"/>
        </a:xfrm>
        <a:prstGeom prst="ellipse">
          <a:avLst/>
        </a:prstGeom>
        <a:solidFill>
          <a:schemeClr val="accent4">
            <a:hueOff val="4518487"/>
            <a:satOff val="-19919"/>
            <a:lumOff val="-902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JHipster APP</a:t>
          </a:r>
        </a:p>
      </dsp:txBody>
      <dsp:txXfrm>
        <a:off x="6176797" y="3774270"/>
        <a:ext cx="994052" cy="994052"/>
      </dsp:txXfrm>
    </dsp:sp>
    <dsp:sp modelId="{924E404B-FCF4-4BF3-9236-AE4C5157AA16}">
      <dsp:nvSpPr>
        <dsp:cNvPr id="0" name=""/>
        <dsp:cNvSpPr/>
      </dsp:nvSpPr>
      <dsp:spPr>
        <a:xfrm rot="7560000">
          <a:off x="4785032" y="3300879"/>
          <a:ext cx="207057" cy="477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777730"/>
            <a:satOff val="-29878"/>
            <a:lumOff val="-13529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4834346" y="3371346"/>
        <a:ext cx="144940" cy="286784"/>
      </dsp:txXfrm>
    </dsp:sp>
    <dsp:sp modelId="{13F92C90-1418-4239-8A77-25CF7FB5E416}">
      <dsp:nvSpPr>
        <dsp:cNvPr id="0" name=""/>
        <dsp:cNvSpPr/>
      </dsp:nvSpPr>
      <dsp:spPr>
        <a:xfrm>
          <a:off x="3654244" y="3568395"/>
          <a:ext cx="1405802" cy="1405802"/>
        </a:xfrm>
        <a:prstGeom prst="ellipse">
          <a:avLst/>
        </a:prstGeom>
        <a:solidFill>
          <a:schemeClr val="accent4">
            <a:hueOff val="6777730"/>
            <a:satOff val="-29878"/>
            <a:lumOff val="-13529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CI</a:t>
          </a:r>
          <a:endParaRPr lang="pt-BR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60119" y="3774270"/>
        <a:ext cx="994052" cy="994052"/>
      </dsp:txXfrm>
    </dsp:sp>
    <dsp:sp modelId="{028DB41E-1335-4434-8F4A-09F257E43E73}">
      <dsp:nvSpPr>
        <dsp:cNvPr id="0" name=""/>
        <dsp:cNvSpPr/>
      </dsp:nvSpPr>
      <dsp:spPr>
        <a:xfrm rot="11880000">
          <a:off x="4397572" y="2108400"/>
          <a:ext cx="207057" cy="477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036974"/>
            <a:satOff val="-39837"/>
            <a:lumOff val="-18039"/>
            <a:alphaOff val="0"/>
          </a:schemeClr>
        </a:solidFill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10800000">
        <a:off x="4458169" y="2213592"/>
        <a:ext cx="144940" cy="286784"/>
      </dsp:txXfrm>
    </dsp:sp>
    <dsp:sp modelId="{BDA09B88-6986-406C-A3C6-66230EB2D323}">
      <dsp:nvSpPr>
        <dsp:cNvPr id="0" name=""/>
        <dsp:cNvSpPr/>
      </dsp:nvSpPr>
      <dsp:spPr>
        <a:xfrm>
          <a:off x="2938351" y="1365103"/>
          <a:ext cx="1405802" cy="1405802"/>
        </a:xfrm>
        <a:prstGeom prst="ellipse">
          <a:avLst/>
        </a:prstGeom>
        <a:solidFill>
          <a:schemeClr val="accent4">
            <a:hueOff val="9036974"/>
            <a:satOff val="-39837"/>
            <a:lumOff val="-18039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Console</a:t>
          </a:r>
        </a:p>
      </dsp:txBody>
      <dsp:txXfrm>
        <a:off x="3144226" y="1570978"/>
        <a:ext cx="994052" cy="9940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95BEB-CD83-409F-85F7-9EFBCAD23B3F}">
      <dsp:nvSpPr>
        <dsp:cNvPr id="0" name=""/>
        <dsp:cNvSpPr/>
      </dsp:nvSpPr>
      <dsp:spPr>
        <a:xfrm>
          <a:off x="3286" y="20198"/>
          <a:ext cx="3203971" cy="604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Downloads (30 Dias)</a:t>
          </a:r>
        </a:p>
      </dsp:txBody>
      <dsp:txXfrm>
        <a:off x="3286" y="20198"/>
        <a:ext cx="3203971" cy="604800"/>
      </dsp:txXfrm>
    </dsp:sp>
    <dsp:sp modelId="{FEAC0607-EF33-45E5-9B81-524F82052784}">
      <dsp:nvSpPr>
        <dsp:cNvPr id="0" name=""/>
        <dsp:cNvSpPr/>
      </dsp:nvSpPr>
      <dsp:spPr>
        <a:xfrm>
          <a:off x="3286" y="624998"/>
          <a:ext cx="3203971" cy="9223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44000</a:t>
          </a:r>
        </a:p>
      </dsp:txBody>
      <dsp:txXfrm>
        <a:off x="3286" y="624998"/>
        <a:ext cx="3203971" cy="922320"/>
      </dsp:txXfrm>
    </dsp:sp>
    <dsp:sp modelId="{AEE470DE-A78A-45F8-95D8-2C39C78B80EA}">
      <dsp:nvSpPr>
        <dsp:cNvPr id="0" name=""/>
        <dsp:cNvSpPr/>
      </dsp:nvSpPr>
      <dsp:spPr>
        <a:xfrm>
          <a:off x="3655814" y="20198"/>
          <a:ext cx="3203971" cy="604800"/>
        </a:xfrm>
        <a:prstGeom prst="rect">
          <a:avLst/>
        </a:prstGeom>
        <a:solidFill>
          <a:schemeClr val="accent5">
            <a:hueOff val="-3601229"/>
            <a:satOff val="1885"/>
            <a:lumOff val="-1961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Gitter</a:t>
          </a:r>
        </a:p>
      </dsp:txBody>
      <dsp:txXfrm>
        <a:off x="3655814" y="20198"/>
        <a:ext cx="3203971" cy="604800"/>
      </dsp:txXfrm>
    </dsp:sp>
    <dsp:sp modelId="{910522AB-AB0F-48BE-8CE7-817E076FD9FD}">
      <dsp:nvSpPr>
        <dsp:cNvPr id="0" name=""/>
        <dsp:cNvSpPr/>
      </dsp:nvSpPr>
      <dsp:spPr>
        <a:xfrm>
          <a:off x="3655814" y="624998"/>
          <a:ext cx="3203971" cy="922320"/>
        </a:xfrm>
        <a:prstGeom prst="rect">
          <a:avLst/>
        </a:prstGeom>
        <a:solidFill>
          <a:schemeClr val="accent5">
            <a:tint val="40000"/>
            <a:alpha val="90000"/>
            <a:hueOff val="-3569851"/>
            <a:satOff val="-1665"/>
            <a:lumOff val="-293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1300 Pessoas</a:t>
          </a:r>
        </a:p>
      </dsp:txBody>
      <dsp:txXfrm>
        <a:off x="3655814" y="624998"/>
        <a:ext cx="3203971" cy="922320"/>
      </dsp:txXfrm>
    </dsp:sp>
    <dsp:sp modelId="{647D2E62-EDEF-411A-91B7-FC5FC7AA3552}">
      <dsp:nvSpPr>
        <dsp:cNvPr id="0" name=""/>
        <dsp:cNvSpPr/>
      </dsp:nvSpPr>
      <dsp:spPr>
        <a:xfrm>
          <a:off x="7308342" y="20198"/>
          <a:ext cx="3203971" cy="604800"/>
        </a:xfrm>
        <a:prstGeom prst="rect">
          <a:avLst/>
        </a:prstGeom>
        <a:solidFill>
          <a:schemeClr val="accent5">
            <a:hueOff val="-7202458"/>
            <a:satOff val="3769"/>
            <a:lumOff val="-3921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Contribuidores</a:t>
          </a:r>
        </a:p>
      </dsp:txBody>
      <dsp:txXfrm>
        <a:off x="7308342" y="20198"/>
        <a:ext cx="3203971" cy="604800"/>
      </dsp:txXfrm>
    </dsp:sp>
    <dsp:sp modelId="{331C6D3C-7D63-42BC-8DDE-7562EF3D16E3}">
      <dsp:nvSpPr>
        <dsp:cNvPr id="0" name=""/>
        <dsp:cNvSpPr/>
      </dsp:nvSpPr>
      <dsp:spPr>
        <a:xfrm>
          <a:off x="7308342" y="624998"/>
          <a:ext cx="3203971" cy="922320"/>
        </a:xfrm>
        <a:prstGeom prst="rect">
          <a:avLst/>
        </a:prstGeom>
        <a:solidFill>
          <a:schemeClr val="accent5">
            <a:tint val="40000"/>
            <a:alpha val="90000"/>
            <a:hueOff val="-7139702"/>
            <a:satOff val="-3331"/>
            <a:lumOff val="-586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325</a:t>
          </a:r>
        </a:p>
      </dsp:txBody>
      <dsp:txXfrm>
        <a:off x="7308342" y="624998"/>
        <a:ext cx="3203971" cy="922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95BEB-CD83-409F-85F7-9EFBCAD23B3F}">
      <dsp:nvSpPr>
        <dsp:cNvPr id="0" name=""/>
        <dsp:cNvSpPr/>
      </dsp:nvSpPr>
      <dsp:spPr>
        <a:xfrm>
          <a:off x="3286" y="20198"/>
          <a:ext cx="3203971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Issues</a:t>
          </a:r>
        </a:p>
      </dsp:txBody>
      <dsp:txXfrm>
        <a:off x="3286" y="20198"/>
        <a:ext cx="3203971" cy="604800"/>
      </dsp:txXfrm>
    </dsp:sp>
    <dsp:sp modelId="{FEAC0607-EF33-45E5-9B81-524F82052784}">
      <dsp:nvSpPr>
        <dsp:cNvPr id="0" name=""/>
        <dsp:cNvSpPr/>
      </dsp:nvSpPr>
      <dsp:spPr>
        <a:xfrm>
          <a:off x="3286" y="624998"/>
          <a:ext cx="3203971" cy="9223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22</a:t>
          </a:r>
        </a:p>
      </dsp:txBody>
      <dsp:txXfrm>
        <a:off x="3286" y="624998"/>
        <a:ext cx="3203971" cy="922320"/>
      </dsp:txXfrm>
    </dsp:sp>
    <dsp:sp modelId="{AEE470DE-A78A-45F8-95D8-2C39C78B80EA}">
      <dsp:nvSpPr>
        <dsp:cNvPr id="0" name=""/>
        <dsp:cNvSpPr/>
      </dsp:nvSpPr>
      <dsp:spPr>
        <a:xfrm>
          <a:off x="3655814" y="20198"/>
          <a:ext cx="3203971" cy="604800"/>
        </a:xfrm>
        <a:prstGeom prst="rect">
          <a:avLst/>
        </a:prstGeom>
        <a:solidFill>
          <a:schemeClr val="accent3">
            <a:hueOff val="1355838"/>
            <a:satOff val="21111"/>
            <a:lumOff val="2549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Qualidade</a:t>
          </a:r>
        </a:p>
      </dsp:txBody>
      <dsp:txXfrm>
        <a:off x="3655814" y="20198"/>
        <a:ext cx="3203971" cy="604800"/>
      </dsp:txXfrm>
    </dsp:sp>
    <dsp:sp modelId="{910522AB-AB0F-48BE-8CE7-817E076FD9FD}">
      <dsp:nvSpPr>
        <dsp:cNvPr id="0" name=""/>
        <dsp:cNvSpPr/>
      </dsp:nvSpPr>
      <dsp:spPr>
        <a:xfrm>
          <a:off x="3655814" y="624998"/>
          <a:ext cx="3203971" cy="922320"/>
        </a:xfrm>
        <a:prstGeom prst="rect">
          <a:avLst/>
        </a:prstGeom>
        <a:solidFill>
          <a:schemeClr val="accent3">
            <a:tint val="40000"/>
            <a:alpha val="90000"/>
            <a:hueOff val="1215774"/>
            <a:satOff val="25376"/>
            <a:lumOff val="1201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97%</a:t>
          </a:r>
        </a:p>
      </dsp:txBody>
      <dsp:txXfrm>
        <a:off x="3655814" y="624998"/>
        <a:ext cx="3203971" cy="922320"/>
      </dsp:txXfrm>
    </dsp:sp>
    <dsp:sp modelId="{647D2E62-EDEF-411A-91B7-FC5FC7AA3552}">
      <dsp:nvSpPr>
        <dsp:cNvPr id="0" name=""/>
        <dsp:cNvSpPr/>
      </dsp:nvSpPr>
      <dsp:spPr>
        <a:xfrm>
          <a:off x="7308342" y="20198"/>
          <a:ext cx="3203971" cy="604800"/>
        </a:xfrm>
        <a:prstGeom prst="rect">
          <a:avLst/>
        </a:prstGeom>
        <a:solidFill>
          <a:schemeClr val="accent3">
            <a:hueOff val="2711675"/>
            <a:satOff val="42222"/>
            <a:lumOff val="5098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Popularidade Yeoman</a:t>
          </a:r>
        </a:p>
      </dsp:txBody>
      <dsp:txXfrm>
        <a:off x="7308342" y="20198"/>
        <a:ext cx="3203971" cy="604800"/>
      </dsp:txXfrm>
    </dsp:sp>
    <dsp:sp modelId="{331C6D3C-7D63-42BC-8DDE-7562EF3D16E3}">
      <dsp:nvSpPr>
        <dsp:cNvPr id="0" name=""/>
        <dsp:cNvSpPr/>
      </dsp:nvSpPr>
      <dsp:spPr>
        <a:xfrm>
          <a:off x="7308342" y="624998"/>
          <a:ext cx="3203971" cy="922320"/>
        </a:xfrm>
        <a:prstGeom prst="rect">
          <a:avLst/>
        </a:prstGeom>
        <a:solidFill>
          <a:schemeClr val="accent3">
            <a:tint val="40000"/>
            <a:alpha val="90000"/>
            <a:hueOff val="2431547"/>
            <a:satOff val="50753"/>
            <a:lumOff val="2402"/>
            <a:alphaOff val="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3º</a:t>
          </a:r>
        </a:p>
      </dsp:txBody>
      <dsp:txXfrm>
        <a:off x="7308342" y="624998"/>
        <a:ext cx="3203971" cy="922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99914-73D8-44CC-AC07-26D1B4A5E231}" type="datetimeFigureOut">
              <a:rPr lang="pt-BR" smtClean="0"/>
              <a:t>04/05/2017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6EA35-FB3E-4CA3-A0A9-DCB246C4BE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511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sobre o problema.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6EA35-FB3E-4CA3-A0A9-DCB246C4BEF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80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Spring Boot – 1.5.2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6EA35-FB3E-4CA3-A0A9-DCB246C4BEF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740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Elasticsearch</a:t>
            </a:r>
            <a:r>
              <a:rPr lang="pt-BR" dirty="0"/>
              <a:t> – </a:t>
            </a:r>
            <a:r>
              <a:rPr lang="pt-BR" dirty="0" err="1"/>
              <a:t>Indear</a:t>
            </a:r>
            <a:r>
              <a:rPr lang="pt-BR" dirty="0"/>
              <a:t> Log e métricas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Logstash</a:t>
            </a:r>
            <a:r>
              <a:rPr lang="pt-BR" dirty="0"/>
              <a:t> para gerenciar e processar os logs recebidos pela aplicação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Kibana</a:t>
            </a:r>
            <a:r>
              <a:rPr lang="pt-BR" dirty="0"/>
              <a:t> que é a interface gráfica para visualizar os logs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6EA35-FB3E-4CA3-A0A9-DCB246C4BEF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04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Criando a aplicação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6EA35-FB3E-4CA3-A0A9-DCB246C4BEF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085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Criando o JDL</a:t>
            </a:r>
          </a:p>
          <a:p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 err="1"/>
              <a:t>Modelio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 err="1"/>
              <a:t>GenMyModel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UML Designer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6EA35-FB3E-4CA3-A0A9-DCB246C4BEF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06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Importando o JDL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6EA35-FB3E-4CA3-A0A9-DCB246C4BEF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731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Deploy AWS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6EA35-FB3E-4CA3-A0A9-DCB246C4BEF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9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Yo</a:t>
            </a:r>
            <a:r>
              <a:rPr lang="pt-BR" dirty="0"/>
              <a:t> </a:t>
            </a:r>
            <a:r>
              <a:rPr lang="pt-BR" dirty="0" err="1"/>
              <a:t>jhipster:ci-cd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6EA35-FB3E-4CA3-A0A9-DCB246C4BEF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76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41" y="2703064"/>
            <a:ext cx="3781245" cy="21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0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4606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2488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11279" y="2777703"/>
            <a:ext cx="7341080" cy="1068777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011279" y="3907974"/>
            <a:ext cx="734108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60" y="6020357"/>
            <a:ext cx="1434386" cy="81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2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423358"/>
            <a:ext cx="5181600" cy="475360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423358"/>
            <a:ext cx="5181600" cy="475360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0959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73752"/>
            <a:ext cx="10515600" cy="652792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137700"/>
            <a:ext cx="5157787" cy="9135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162417"/>
            <a:ext cx="5157787" cy="38847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137700"/>
            <a:ext cx="5183188" cy="9135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162417"/>
            <a:ext cx="5183188" cy="38847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1212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1317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61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1216325"/>
            <a:ext cx="6172200" cy="46447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1216325"/>
            <a:ext cx="3932237" cy="46526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67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892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1207698"/>
            <a:ext cx="6172200" cy="46533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1207698"/>
            <a:ext cx="3932237" cy="466129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67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3894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90" b="32674"/>
          <a:stretch/>
        </p:blipFill>
        <p:spPr>
          <a:xfrm>
            <a:off x="11310954" y="4957737"/>
            <a:ext cx="886798" cy="1908889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276709"/>
            <a:ext cx="10515600" cy="474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153" y="4568599"/>
            <a:ext cx="358979" cy="7782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60" y="6020357"/>
            <a:ext cx="1434386" cy="81829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61" y="245137"/>
            <a:ext cx="382061" cy="9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7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jhipster/generator-jhipster/blob/master/Dockerfi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hyperlink" Target="https://github.com/jhipster/jhipster-devbo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0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JHipster App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29" y="1276350"/>
            <a:ext cx="3036823" cy="4745038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57" y="1276350"/>
            <a:ext cx="304842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6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JDL, JDL Studio, JHipster IDE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9" y="1360207"/>
            <a:ext cx="5612235" cy="3681004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24" y="2357306"/>
            <a:ext cx="6518634" cy="3473043"/>
          </a:xfr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042" y="1545027"/>
            <a:ext cx="1742813" cy="40941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02" y="1387785"/>
            <a:ext cx="723894" cy="723894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7415696" y="1554328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55" y="5336615"/>
            <a:ext cx="1080143" cy="108014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0" y="5336615"/>
            <a:ext cx="919171" cy="980296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05" y="5357622"/>
            <a:ext cx="1080024" cy="10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1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Monitoramento da aplicação – JHipster Console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99" y="1043796"/>
            <a:ext cx="8721201" cy="49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7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JDK 8+</a:t>
            </a:r>
          </a:p>
          <a:p>
            <a:r>
              <a:rPr lang="pt-BR" dirty="0" err="1"/>
              <a:t>Git</a:t>
            </a:r>
            <a:endParaRPr lang="pt-BR" dirty="0"/>
          </a:p>
          <a:p>
            <a:r>
              <a:rPr lang="pt-BR" dirty="0" err="1"/>
              <a:t>Yarn</a:t>
            </a:r>
            <a:endParaRPr lang="pt-BR" dirty="0"/>
          </a:p>
          <a:p>
            <a:r>
              <a:rPr lang="pt-BR" dirty="0" err="1"/>
              <a:t>Yeoman</a:t>
            </a:r>
            <a:endParaRPr lang="pt-BR" dirty="0"/>
          </a:p>
          <a:p>
            <a:r>
              <a:rPr lang="pt-BR" dirty="0" err="1"/>
              <a:t>Jhipster</a:t>
            </a:r>
            <a:endParaRPr lang="pt-BR" dirty="0"/>
          </a:p>
          <a:p>
            <a:endParaRPr lang="pt-BR" dirty="0">
              <a:solidFill>
                <a:srgbClr val="C7254E"/>
              </a:solidFill>
              <a:latin typeface="Menlo"/>
            </a:endParaRPr>
          </a:p>
          <a:p>
            <a:pPr marL="0" indent="0" algn="ctr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04" y="4487685"/>
            <a:ext cx="3660843" cy="874952"/>
          </a:xfrm>
          <a:prstGeom prst="rect">
            <a:avLst/>
          </a:prstGeom>
        </p:spPr>
      </p:pic>
      <p:pic>
        <p:nvPicPr>
          <p:cNvPr id="7" name="Imagem 6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53" y="4404994"/>
            <a:ext cx="4102277" cy="112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2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Criando_Ap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509" cy="6858000"/>
          </a:xfrm>
        </p:spPr>
      </p:pic>
    </p:spTree>
    <p:extLst>
      <p:ext uri="{BB962C8B-B14F-4D97-AF65-F5344CB8AC3E}">
        <p14:creationId xmlns:p14="http://schemas.microsoft.com/office/powerpoint/2010/main" val="189187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Create_JD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714"/>
          </a:xfrm>
        </p:spPr>
      </p:pic>
    </p:spTree>
    <p:extLst>
      <p:ext uri="{BB962C8B-B14F-4D97-AF65-F5344CB8AC3E}">
        <p14:creationId xmlns:p14="http://schemas.microsoft.com/office/powerpoint/2010/main" val="257794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port_JD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509" cy="6858000"/>
          </a:xfrm>
        </p:spPr>
      </p:pic>
    </p:spTree>
    <p:extLst>
      <p:ext uri="{BB962C8B-B14F-4D97-AF65-F5344CB8AC3E}">
        <p14:creationId xmlns:p14="http://schemas.microsoft.com/office/powerpoint/2010/main" val="165431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AW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714"/>
          </a:xfrm>
        </p:spPr>
      </p:pic>
    </p:spTree>
    <p:extLst>
      <p:ext uri="{BB962C8B-B14F-4D97-AF65-F5344CB8AC3E}">
        <p14:creationId xmlns:p14="http://schemas.microsoft.com/office/powerpoint/2010/main" val="326423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Upgrade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312" y="1276350"/>
            <a:ext cx="5353376" cy="4745038"/>
          </a:xfrm>
        </p:spPr>
      </p:pic>
    </p:spTree>
    <p:extLst>
      <p:ext uri="{BB962C8B-B14F-4D97-AF65-F5344CB8AC3E}">
        <p14:creationId xmlns:p14="http://schemas.microsoft.com/office/powerpoint/2010/main" val="2530519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8" y="1703927"/>
            <a:ext cx="4586098" cy="1474926"/>
          </a:xfr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2" y="1703927"/>
            <a:ext cx="4624626" cy="144789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8" y="3666032"/>
            <a:ext cx="4586098" cy="16304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2" y="3910880"/>
            <a:ext cx="4752933" cy="11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8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2222" y="2779423"/>
            <a:ext cx="2371233" cy="1068777"/>
          </a:xfrm>
        </p:spPr>
        <p:txBody>
          <a:bodyPr/>
          <a:lstStyle/>
          <a:p>
            <a:r>
              <a:rPr lang="pt-BR" dirty="0"/>
              <a:t>JHipster 4.3.0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564895" y="3804425"/>
            <a:ext cx="5041281" cy="487661"/>
          </a:xfrm>
        </p:spPr>
        <p:txBody>
          <a:bodyPr>
            <a:normAutofit fontScale="92500"/>
          </a:bodyPr>
          <a:lstStyle/>
          <a:p>
            <a:r>
              <a:rPr lang="pt-BR" dirty="0"/>
              <a:t>Criando Aplicações com Spring Boot e Angular 4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49" y="1103113"/>
            <a:ext cx="1781175" cy="226695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715018" y="3757697"/>
            <a:ext cx="2741034" cy="1068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Tiago Carpanese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55483" y="4693558"/>
            <a:ext cx="30601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Software Developer – DB1</a:t>
            </a:r>
          </a:p>
        </p:txBody>
      </p:sp>
    </p:spTree>
    <p:extLst>
      <p:ext uri="{BB962C8B-B14F-4D97-AF65-F5344CB8AC3E}">
        <p14:creationId xmlns:p14="http://schemas.microsoft.com/office/powerpoint/2010/main" val="75141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JHipster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915297" y="4117193"/>
            <a:ext cx="83984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/>
              <a:t>jhipster.github.io</a:t>
            </a:r>
          </a:p>
          <a:p>
            <a:pPr algn="ctr"/>
            <a:r>
              <a:rPr lang="pt-BR" sz="4400" dirty="0"/>
              <a:t>gitter.im/jhipster/generator-jhipster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11" y="1885601"/>
            <a:ext cx="17811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62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Isto é tudo 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3600" dirty="0"/>
              <a:t>Obrigado!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800" dirty="0"/>
              <a:t>Tiago Carpanese</a:t>
            </a:r>
          </a:p>
          <a:p>
            <a:pPr marL="0" indent="0" algn="ctr">
              <a:buNone/>
            </a:pPr>
            <a:r>
              <a:rPr lang="pt-BR" sz="2800" dirty="0"/>
              <a:t>tiago.carpanese@db1.com.br</a:t>
            </a:r>
          </a:p>
          <a:p>
            <a:pPr marL="0" indent="0" algn="ctr">
              <a:buNone/>
            </a:pPr>
            <a:r>
              <a:rPr lang="pt-BR" sz="2800" dirty="0"/>
              <a:t>Twitter: @</a:t>
            </a:r>
            <a:r>
              <a:rPr lang="pt-BR" sz="2800" dirty="0" err="1"/>
              <a:t>tiagocarpanese</a:t>
            </a: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Facebook: /</a:t>
            </a:r>
            <a:r>
              <a:rPr lang="pt-BR" sz="2800" dirty="0" err="1"/>
              <a:t>tiagocarpanese</a:t>
            </a:r>
            <a:endParaRPr lang="pt-BR" sz="2800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510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JHipster?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É um gerador do Yeoman para geração de aplicações web baseadas no Spring Boot e Angular 4.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80" y="1276709"/>
            <a:ext cx="1809750" cy="280035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47" y="1276709"/>
            <a:ext cx="1740263" cy="2666117"/>
          </a:xfrm>
          <a:prstGeom prst="rect">
            <a:avLst/>
          </a:prstGeom>
        </p:spPr>
      </p:pic>
      <p:sp>
        <p:nvSpPr>
          <p:cNvPr id="12" name="Cruz 11"/>
          <p:cNvSpPr/>
          <p:nvPr/>
        </p:nvSpPr>
        <p:spPr>
          <a:xfrm>
            <a:off x="5330957" y="2152567"/>
            <a:ext cx="914400" cy="914400"/>
          </a:xfrm>
          <a:prstGeom prst="plus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59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</a:t>
            </a: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763471"/>
              </p:ext>
            </p:extLst>
          </p:nvPr>
        </p:nvGraphicFramePr>
        <p:xfrm>
          <a:off x="430236" y="1032515"/>
          <a:ext cx="11030969" cy="4977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58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Números do JHipster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820831"/>
              </p:ext>
            </p:extLst>
          </p:nvPr>
        </p:nvGraphicFramePr>
        <p:xfrm>
          <a:off x="838200" y="1519631"/>
          <a:ext cx="10515600" cy="1567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Espaço Reservado para Conteú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116185"/>
              </p:ext>
            </p:extLst>
          </p:nvPr>
        </p:nvGraphicFramePr>
        <p:xfrm>
          <a:off x="838200" y="3624043"/>
          <a:ext cx="10515600" cy="1567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6966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 front-</a:t>
            </a:r>
            <a:r>
              <a:rPr lang="pt-BR" dirty="0" err="1"/>
              <a:t>end</a:t>
            </a:r>
            <a:endParaRPr lang="pt-BR" dirty="0"/>
          </a:p>
        </p:txBody>
      </p:sp>
      <p:pic>
        <p:nvPicPr>
          <p:cNvPr id="23" name="Espaço Reservado para Conteúdo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74" y="2039883"/>
            <a:ext cx="924054" cy="1009791"/>
          </a:xfr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61" y="2003271"/>
            <a:ext cx="943107" cy="1047896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07" y="2021902"/>
            <a:ext cx="857370" cy="100026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40" y="2031429"/>
            <a:ext cx="971686" cy="990738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4" y="4195474"/>
            <a:ext cx="914528" cy="971686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09" y="2003271"/>
            <a:ext cx="866896" cy="105742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81" y="4170419"/>
            <a:ext cx="695422" cy="971686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273" y="1987930"/>
            <a:ext cx="762106" cy="1086002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949" y="4149802"/>
            <a:ext cx="1038370" cy="933580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547" y="2002219"/>
            <a:ext cx="876422" cy="1057423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09" y="4154113"/>
            <a:ext cx="1038370" cy="943107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45" y="4098758"/>
            <a:ext cx="895475" cy="1047896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79" y="4182648"/>
            <a:ext cx="1038370" cy="933580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74" y="4108284"/>
            <a:ext cx="924054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0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 back-end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0" y="2923595"/>
            <a:ext cx="1076475" cy="914528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763" y="2907150"/>
            <a:ext cx="762106" cy="99073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07" y="2997650"/>
            <a:ext cx="762106" cy="89547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47" y="4382037"/>
            <a:ext cx="895475" cy="93358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88" y="4442140"/>
            <a:ext cx="962159" cy="86689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11" y="1462539"/>
            <a:ext cx="962159" cy="98121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873" y="1476829"/>
            <a:ext cx="790685" cy="96215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70" y="2911367"/>
            <a:ext cx="838317" cy="962159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17" y="2880726"/>
            <a:ext cx="857370" cy="1000265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07" y="4302443"/>
            <a:ext cx="581106" cy="1028844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571" y="4589667"/>
            <a:ext cx="1066949" cy="743054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18" y="1639810"/>
            <a:ext cx="1057423" cy="762106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98" y="4285364"/>
            <a:ext cx="771633" cy="103837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767" y="2897077"/>
            <a:ext cx="866896" cy="990738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15" y="1562565"/>
            <a:ext cx="943107" cy="885949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0" y="4641221"/>
            <a:ext cx="1095528" cy="704948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96" y="1467302"/>
            <a:ext cx="981212" cy="971686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52" y="1476828"/>
            <a:ext cx="895475" cy="971686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70" y="1448250"/>
            <a:ext cx="933580" cy="990738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56" y="4289048"/>
            <a:ext cx="809738" cy="1057423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42" y="2926202"/>
            <a:ext cx="1047896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0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Opções automatizadas de deploy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5" y="2971061"/>
            <a:ext cx="1219370" cy="990738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26" y="2866271"/>
            <a:ext cx="1352739" cy="120031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35" y="3026868"/>
            <a:ext cx="1009791" cy="92405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076" y="2990113"/>
            <a:ext cx="609685" cy="99073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66" y="3009166"/>
            <a:ext cx="885949" cy="95263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37" y="2918666"/>
            <a:ext cx="1200318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4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Qualidade do código gerado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822" y="1276350"/>
            <a:ext cx="7082356" cy="47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91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db1 shared services">
      <a:dk1>
        <a:srgbClr val="3A3838"/>
      </a:dk1>
      <a:lt1>
        <a:sysClr val="window" lastClr="FFFFFF"/>
      </a:lt1>
      <a:dk2>
        <a:srgbClr val="980606"/>
      </a:dk2>
      <a:lt2>
        <a:srgbClr val="E7E6E6"/>
      </a:lt2>
      <a:accent1>
        <a:srgbClr val="BFBFBF"/>
      </a:accent1>
      <a:accent2>
        <a:srgbClr val="C00000"/>
      </a:accent2>
      <a:accent3>
        <a:srgbClr val="D97171"/>
      </a:accent3>
      <a:accent4>
        <a:srgbClr val="FFD965"/>
      </a:accent4>
      <a:accent5>
        <a:srgbClr val="3AA7CE"/>
      </a:accent5>
      <a:accent6>
        <a:srgbClr val="9FC82C"/>
      </a:accent6>
      <a:hlink>
        <a:srgbClr val="D60C1F"/>
      </a:hlink>
      <a:folHlink>
        <a:srgbClr val="808080"/>
      </a:folHlink>
    </a:clrScheme>
    <a:fontScheme name="db1 shared services">
      <a:majorFont>
        <a:latin typeface="Flexo Black"/>
        <a:ea typeface=""/>
        <a:cs typeface=""/>
      </a:majorFont>
      <a:minorFont>
        <a:latin typeface="Flex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D3202FBB93FB469767DC5F43059CC9" ma:contentTypeVersion="" ma:contentTypeDescription="Crie um novo documento." ma:contentTypeScope="" ma:versionID="743375e9ce5a5b863dc8c2e601194895">
  <xsd:schema xmlns:xsd="http://www.w3.org/2001/XMLSchema" xmlns:xs="http://www.w3.org/2001/XMLSchema" xmlns:p="http://schemas.microsoft.com/office/2006/metadata/properties" xmlns:ns2="95efa08a-4682-4621-aece-48d8f465838d" targetNamespace="http://schemas.microsoft.com/office/2006/metadata/properties" ma:root="true" ma:fieldsID="b7b59fa0ccdf895abb75f92f2f50b2d7" ns2:_="">
    <xsd:import namespace="95efa08a-4682-4621-aece-48d8f465838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efa08a-4682-4621-aece-48d8f465838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0BE7DE-18F5-4D20-84F3-220371E094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efa08a-4682-4621-aece-48d8f46583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A1D44D-4C2E-4132-841D-8D95736C93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B03132-374C-4841-90EB-B9B5D1078E7B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95efa08a-4682-4621-aece-48d8f465838d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210</Words>
  <Application>Microsoft Office PowerPoint</Application>
  <PresentationFormat>Widescreen</PresentationFormat>
  <Paragraphs>81</Paragraphs>
  <Slides>21</Slides>
  <Notes>8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Flexo</vt:lpstr>
      <vt:lpstr>Flexo Black</vt:lpstr>
      <vt:lpstr>Menlo</vt:lpstr>
      <vt:lpstr>Tema do Office</vt:lpstr>
      <vt:lpstr>Apresentação do PowerPoint</vt:lpstr>
      <vt:lpstr>JHipster 4.3.0</vt:lpstr>
      <vt:lpstr>O que é JHipster?</vt:lpstr>
      <vt:lpstr>Visão Geral</vt:lpstr>
      <vt:lpstr>Números do JHipster</vt:lpstr>
      <vt:lpstr>Tecnologias front-end</vt:lpstr>
      <vt:lpstr>Tecnologias back-end</vt:lpstr>
      <vt:lpstr>Opções automatizadas de deploy</vt:lpstr>
      <vt:lpstr>Qualidade do código gerado</vt:lpstr>
      <vt:lpstr>JHipster App</vt:lpstr>
      <vt:lpstr>JDL, JDL Studio, JHipster IDE</vt:lpstr>
      <vt:lpstr>Monitoramento da aplicação – JHipster Console</vt:lpstr>
      <vt:lpstr>Ambiente</vt:lpstr>
      <vt:lpstr>Apresentação do PowerPoint</vt:lpstr>
      <vt:lpstr>Apresentação do PowerPoint</vt:lpstr>
      <vt:lpstr>Apresentação do PowerPoint</vt:lpstr>
      <vt:lpstr>Apresentação do PowerPoint</vt:lpstr>
      <vt:lpstr>Upgrade</vt:lpstr>
      <vt:lpstr>Integração Contínua</vt:lpstr>
      <vt:lpstr>JHipster</vt:lpstr>
      <vt:lpstr>Isto é tudo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Thalita Granero de Melo</dc:creator>
  <cp:lastModifiedBy>Tiago Carpanese</cp:lastModifiedBy>
  <cp:revision>96</cp:revision>
  <dcterms:created xsi:type="dcterms:W3CDTF">2017-02-15T11:20:59Z</dcterms:created>
  <dcterms:modified xsi:type="dcterms:W3CDTF">2017-05-04T17:05:00Z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0x010100C7D3202FBB93FB469767DC5F43059CC9</vt:lpwstr>
  </property>
</Properties>
</file>